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9" r:id="rId3"/>
  </p:sldMasterIdLst>
  <p:sldIdLst>
    <p:sldId id="256" r:id="rId4"/>
    <p:sldId id="257" r:id="rId5"/>
    <p:sldId id="258" r:id="rId6"/>
    <p:sldId id="259" r:id="rId7"/>
    <p:sldId id="260" r:id="rId8"/>
    <p:sldId id="261" r:id="rId9"/>
    <p:sldId id="262" r:id="rId10"/>
    <p:sldId id="263" r:id="rId11"/>
    <p:sldId id="264" r:id="rId12"/>
    <p:sldId id="265" r:id="rId13"/>
    <p:sldId id="266" r:id="rId14"/>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0" name="Google Shape;9;p2"/>
          <p:cNvPicPr/>
          <p:nvPr/>
        </p:nvPicPr>
        <p:blipFill>
          <a:blip r:embed="rId2"/>
          <a:srcRect r="10"/>
          <a:stretch>
            <a:fillRect/>
          </a:stretch>
        </p:blipFill>
        <p:spPr>
          <a:xfrm>
            <a:off x="0" y="-360"/>
            <a:ext cx="9143640" cy="5143680"/>
          </a:xfrm>
          <a:prstGeom prst="rect">
            <a:avLst/>
          </a:prstGeom>
          <a:noFill/>
          <a:ln w="0">
            <a:noFill/>
          </a:ln>
        </p:spPr>
      </p:pic>
      <p:sp>
        <p:nvSpPr>
          <p:cNvPr id="2" name="PlaceHolder 1"/>
          <p:cNvSpPr>
            <a:spLocks noGrp="1"/>
          </p:cNvSpPr>
          <p:nvPr>
            <p:ph type="title" hasCustomPrompt="1"/>
          </p:nvPr>
        </p:nvSpPr>
        <p:spPr>
          <a:xfrm>
            <a:off x="228600" y="228600"/>
            <a:ext cx="5173560" cy="3088080"/>
          </a:xfrm>
          <a:prstGeom prst="rect">
            <a:avLst/>
          </a:prstGeom>
          <a:noFill/>
          <a:ln w="0">
            <a:noFill/>
          </a:ln>
        </p:spPr>
        <p:txBody>
          <a:bodyPr lIns="91440" tIns="91440" rIns="91440" bIns="91440" anchor="b">
            <a:noAutofit/>
          </a:bodyPr>
          <a:p>
            <a:pPr indent="0">
              <a:buNone/>
            </a:pPr>
            <a:r>
              <a:rPr lang="fr-FR" sz="6000" b="0" u="none" strike="noStrike">
                <a:solidFill>
                  <a:schemeClr val="dk1"/>
                </a:solidFill>
                <a:effectLst/>
                <a:uFillTx/>
                <a:latin typeface="Arial" panose="020B0604020202020204"/>
              </a:rPr>
              <a:t>Click to edit the title text format</a:t>
            </a:r>
            <a:endParaRPr lang="fr-FR" sz="6000" b="0" u="none" strike="noStrike">
              <a:solidFill>
                <a:schemeClr val="dk1"/>
              </a:solidFill>
              <a:effectLst/>
              <a:uFillTx/>
              <a:latin typeface="Arial" panose="020B0604020202020204"/>
            </a:endParaRPr>
          </a:p>
        </p:txBody>
      </p:sp>
      <p:sp>
        <p:nvSpPr>
          <p:cNvPr id="3" name="PlaceHolder 2"/>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23" name="Google Shape;95;p19"/>
          <p:cNvPicPr/>
          <p:nvPr/>
        </p:nvPicPr>
        <p:blipFill>
          <a:blip r:embed="rId2"/>
          <a:srcRect r="10"/>
          <a:stretch>
            <a:fillRect/>
          </a:stretch>
        </p:blipFill>
        <p:spPr>
          <a:xfrm>
            <a:off x="0" y="-360"/>
            <a:ext cx="9143640" cy="5143680"/>
          </a:xfrm>
          <a:prstGeom prst="rect">
            <a:avLst/>
          </a:prstGeom>
          <a:noFill/>
          <a:ln w="0">
            <a:noFill/>
          </a:ln>
        </p:spPr>
      </p:pic>
      <p:sp>
        <p:nvSpPr>
          <p:cNvPr id="24" name="PlaceHolder 1"/>
          <p:cNvSpPr>
            <a:spLocks noGrp="1"/>
          </p:cNvSpPr>
          <p:nvPr>
            <p:ph type="title" hasCustomPrompt="1"/>
          </p:nvPr>
        </p:nvSpPr>
        <p:spPr>
          <a:xfrm>
            <a:off x="228600" y="228600"/>
            <a:ext cx="3143880" cy="1320120"/>
          </a:xfrm>
          <a:prstGeom prst="rect">
            <a:avLst/>
          </a:prstGeom>
          <a:noFill/>
          <a:ln w="0">
            <a:noFill/>
          </a:ln>
        </p:spPr>
        <p:txBody>
          <a:bodyPr lIns="91440" tIns="91440" rIns="91440" bIns="91440" anchor="b">
            <a:noAutofit/>
          </a:bodyPr>
          <a:p>
            <a:pPr indent="0">
              <a:buNone/>
            </a:pPr>
            <a:r>
              <a:rPr lang="fr-FR" sz="4000" b="0" u="none" strike="noStrike">
                <a:solidFill>
                  <a:schemeClr val="dk1"/>
                </a:solidFill>
                <a:effectLst/>
                <a:uFillTx/>
                <a:latin typeface="Arial" panose="020B0604020202020204"/>
              </a:rPr>
              <a:t>Click to edit the title text format</a:t>
            </a:r>
            <a:endParaRPr lang="fr-FR" sz="4000" b="0" u="none" strike="noStrike">
              <a:solidFill>
                <a:schemeClr val="dk1"/>
              </a:solidFill>
              <a:effectLst/>
              <a:uFillTx/>
              <a:latin typeface="Arial" panose="020B0604020202020204"/>
            </a:endParaRPr>
          </a:p>
        </p:txBody>
      </p:sp>
      <p:sp>
        <p:nvSpPr>
          <p:cNvPr id="25" name="Google Shape;98;p19"/>
          <p:cNvSpPr/>
          <p:nvPr/>
        </p:nvSpPr>
        <p:spPr>
          <a:xfrm>
            <a:off x="228600" y="3683880"/>
            <a:ext cx="4254120" cy="55584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defTabSz="914400">
              <a:lnSpc>
                <a:spcPct val="100000"/>
              </a:lnSpc>
              <a:tabLst>
                <a:tab pos="0" algn="l"/>
              </a:tabLst>
            </a:pPr>
            <a:r>
              <a:rPr lang="en-GB" sz="1200" b="1" u="none" strike="noStrike">
                <a:solidFill>
                  <a:schemeClr val="dk1"/>
                </a:solidFill>
                <a:effectLst/>
                <a:uFillTx/>
                <a:latin typeface="Catamaran"/>
                <a:ea typeface="Catamaran"/>
              </a:rPr>
              <a:t>CREDITS:</a:t>
            </a:r>
            <a:r>
              <a:rPr lang="en-GB" sz="1200" b="0" u="none" strike="noStrike">
                <a:solidFill>
                  <a:schemeClr val="dk1"/>
                </a:solidFill>
                <a:effectLst/>
                <a:uFillTx/>
                <a:latin typeface="Catamaran"/>
                <a:ea typeface="Catamaran"/>
              </a:rPr>
              <a:t> This presentation template was created by </a:t>
            </a:r>
            <a:r>
              <a:rPr lang="en-GB" sz="1200" b="1" u="sng" strike="noStrike">
                <a:solidFill>
                  <a:schemeClr val="dk1"/>
                </a:solidFill>
                <a:effectLst/>
                <a:uFillTx/>
                <a:latin typeface="Catamaran"/>
                <a:ea typeface="Catamaran"/>
                <a:hlinkClick r:id="rId3"/>
              </a:rPr>
              <a:t>Slidesgo</a:t>
            </a:r>
            <a:r>
              <a:rPr lang="en-GB" sz="1200" b="0" u="none" strike="noStrike">
                <a:solidFill>
                  <a:schemeClr val="dk1"/>
                </a:solidFill>
                <a:effectLst/>
                <a:uFillTx/>
                <a:latin typeface="Catamaran"/>
                <a:ea typeface="Catamaran"/>
              </a:rPr>
              <a:t>, and includes icons, infographics &amp; images by </a:t>
            </a:r>
            <a:r>
              <a:rPr lang="en-GB" sz="1200" b="1" u="sng" strike="noStrike">
                <a:solidFill>
                  <a:schemeClr val="dk1"/>
                </a:solidFill>
                <a:effectLst/>
                <a:uFillTx/>
                <a:latin typeface="Catamaran"/>
                <a:ea typeface="Catamaran"/>
                <a:hlinkClick r:id="rId4"/>
              </a:rPr>
              <a:t>Freepik</a:t>
            </a:r>
            <a:r>
              <a:rPr lang="en-GB" sz="1200" b="0" u="none" strike="noStrike">
                <a:solidFill>
                  <a:schemeClr val="dk1"/>
                </a:solidFill>
                <a:effectLst/>
                <a:uFillTx/>
                <a:latin typeface="Catamaran"/>
                <a:ea typeface="Catamaran"/>
              </a:rPr>
              <a:t> </a:t>
            </a:r>
            <a:endParaRPr lang="en-US" sz="1200" b="0" u="none" strike="noStrike">
              <a:solidFill>
                <a:srgbClr val="FFFFFF"/>
              </a:solidFill>
              <a:effectLst/>
              <a:uFillTx/>
              <a:latin typeface="OpenSymbo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26" name="Google Shape;100;p20"/>
          <p:cNvPicPr/>
          <p:nvPr/>
        </p:nvPicPr>
        <p:blipFill>
          <a:blip r:embed="rId2"/>
          <a:srcRect r="10"/>
          <a:stretch>
            <a:fillRect/>
          </a:stretch>
        </p:blipFill>
        <p:spPr>
          <a:xfrm>
            <a:off x="0" y="-360"/>
            <a:ext cx="9143640" cy="5143680"/>
          </a:xfrm>
          <a:prstGeom prst="rect">
            <a:avLst/>
          </a:prstGeom>
          <a:noFill/>
          <a:ln w="0">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27" name="Google Shape;13;p3"/>
          <p:cNvPicPr/>
          <p:nvPr/>
        </p:nvPicPr>
        <p:blipFill>
          <a:blip r:embed="rId2"/>
          <a:srcRect t="4662" r="4679"/>
          <a:stretch>
            <a:fillRect/>
          </a:stretch>
        </p:blipFill>
        <p:spPr>
          <a:xfrm>
            <a:off x="0" y="-360"/>
            <a:ext cx="9143640" cy="5143680"/>
          </a:xfrm>
          <a:prstGeom prst="rect">
            <a:avLst/>
          </a:prstGeom>
          <a:noFill/>
          <a:ln w="0">
            <a:noFill/>
          </a:ln>
        </p:spPr>
      </p:pic>
      <p:sp>
        <p:nvSpPr>
          <p:cNvPr id="28" name="PlaceHolder 1"/>
          <p:cNvSpPr>
            <a:spLocks noGrp="1"/>
          </p:cNvSpPr>
          <p:nvPr>
            <p:ph type="title" hasCustomPrompt="1"/>
          </p:nvPr>
        </p:nvSpPr>
        <p:spPr>
          <a:xfrm>
            <a:off x="3899520" y="228600"/>
            <a:ext cx="5015520" cy="1064520"/>
          </a:xfrm>
          <a:prstGeom prst="rect">
            <a:avLst/>
          </a:prstGeom>
          <a:noFill/>
          <a:ln w="0">
            <a:noFill/>
          </a:ln>
        </p:spPr>
        <p:txBody>
          <a:bodyPr lIns="91440" tIns="91440" rIns="91440" bIns="91440" anchor="b">
            <a:noAutofit/>
          </a:bodyPr>
          <a:p>
            <a:pPr indent="0">
              <a:buNone/>
            </a:pPr>
            <a:r>
              <a:rPr lang="fr-FR" sz="4000" b="0" u="none" strike="noStrike">
                <a:solidFill>
                  <a:schemeClr val="dk1"/>
                </a:solidFill>
                <a:effectLst/>
                <a:uFillTx/>
                <a:latin typeface="Arial" panose="020B0604020202020204"/>
              </a:rPr>
              <a:t>Click to edit the title text format</a:t>
            </a:r>
            <a:endParaRPr lang="fr-FR" sz="4000" b="0" u="none" strike="noStrike">
              <a:solidFill>
                <a:schemeClr val="dk1"/>
              </a:solidFill>
              <a:effectLst/>
              <a:uFillTx/>
              <a:latin typeface="Arial" panose="020B0604020202020204"/>
            </a:endParaRPr>
          </a:p>
        </p:txBody>
      </p:sp>
      <p:sp>
        <p:nvSpPr>
          <p:cNvPr id="29" name="PlaceHolder 2"/>
          <p:cNvSpPr>
            <a:spLocks noGrp="1"/>
          </p:cNvSpPr>
          <p:nvPr>
            <p:ph type="title" hasCustomPrompt="1"/>
          </p:nvPr>
        </p:nvSpPr>
        <p:spPr>
          <a:xfrm>
            <a:off x="7263360" y="3910680"/>
            <a:ext cx="1651680" cy="977760"/>
          </a:xfrm>
          <a:prstGeom prst="rect">
            <a:avLst/>
          </a:prstGeom>
          <a:noFill/>
          <a:ln w="0">
            <a:noFill/>
          </a:ln>
        </p:spPr>
        <p:txBody>
          <a:bodyPr lIns="91440" tIns="91440" rIns="91440" bIns="91440" anchor="ctr">
            <a:noAutofit/>
          </a:bodyPr>
          <a:p>
            <a:pPr indent="0" algn="r">
              <a:lnSpc>
                <a:spcPct val="115000"/>
              </a:lnSpc>
              <a:buNone/>
            </a:pPr>
            <a:r>
              <a:rPr lang="fr-FR" sz="6000" b="1" u="none" strike="noStrike">
                <a:solidFill>
                  <a:schemeClr val="accent2"/>
                </a:solidFill>
                <a:effectLst/>
                <a:uFillTx/>
                <a:latin typeface="Rethink Sans"/>
                <a:ea typeface="Rethink Sans"/>
              </a:rPr>
              <a:t>xx%</a:t>
            </a:r>
            <a:endParaRPr lang="fr-FR" sz="6000" b="0" u="none" strike="noStrike">
              <a:solidFill>
                <a:schemeClr val="dk1"/>
              </a:solidFill>
              <a:effectLst/>
              <a:uFillTx/>
              <a:latin typeface="Arial" panose="020B0604020202020204"/>
            </a:endParaRPr>
          </a:p>
        </p:txBody>
      </p:sp>
      <p:sp>
        <p:nvSpPr>
          <p:cNvPr id="30" name="PlaceHolder 3"/>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pic>
        <p:nvPicPr>
          <p:cNvPr id="31" name="Google Shape;102;p21"/>
          <p:cNvPicPr/>
          <p:nvPr/>
        </p:nvPicPr>
        <p:blipFill>
          <a:blip r:embed="rId2"/>
          <a:srcRect t="4662" r="4679"/>
          <a:stretch>
            <a:fillRect/>
          </a:stretch>
        </p:blipFill>
        <p:spPr>
          <a:xfrm>
            <a:off x="0" y="-360"/>
            <a:ext cx="9143640" cy="514368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sp>
        <p:nvSpPr>
          <p:cNvPr id="32" name="PlaceHolder 1"/>
          <p:cNvSpPr>
            <a:spLocks noGrp="1"/>
          </p:cNvSpPr>
          <p:nvPr>
            <p:ph type="body" hasCustomPrompt="1"/>
          </p:nvPr>
        </p:nvSpPr>
        <p:spPr>
          <a:xfrm>
            <a:off x="5576400" y="3288240"/>
            <a:ext cx="2530080" cy="520560"/>
          </a:xfrm>
          <a:prstGeom prst="rect">
            <a:avLst/>
          </a:prstGeom>
          <a:noFill/>
          <a:ln w="0">
            <a:noFill/>
          </a:ln>
        </p:spPr>
        <p:txBody>
          <a:bodyPr lIns="91440" tIns="91440" rIns="91440" bIns="91440" anchor="ctr">
            <a:noAutofit/>
          </a:bodyPr>
          <a:p>
            <a:pPr marL="431800" indent="-323850">
              <a:spcBef>
                <a:spcPts val="1415"/>
              </a:spcBef>
              <a:buClr>
                <a:srgbClr val="FFFFFF"/>
              </a:buClr>
              <a:buSzPct val="45000"/>
              <a:buFont typeface="Wingdings" panose="05000000000000000000" pitchFamily="2" charset="2"/>
              <a:buChar char=""/>
            </a:pPr>
            <a:r>
              <a:rPr lang="fr-FR" sz="1000" b="0" u="none" strike="noStrike">
                <a:solidFill>
                  <a:srgbClr val="000000"/>
                </a:solidFill>
                <a:effectLst/>
                <a:uFillTx/>
                <a:latin typeface="Arial" panose="020B0604020202020204"/>
              </a:rPr>
              <a:t>Click to edit the outline text format</a:t>
            </a:r>
            <a:endParaRPr lang="fr-FR" sz="10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000" b="0" u="none" strike="noStrike">
                <a:solidFill>
                  <a:srgbClr val="000000"/>
                </a:solidFill>
                <a:effectLst/>
                <a:uFillTx/>
                <a:latin typeface="Arial" panose="020B0604020202020204"/>
              </a:rPr>
              <a:t>Second Outline Level</a:t>
            </a:r>
            <a:endParaRPr lang="fr-FR" sz="10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000" b="0" u="none" strike="noStrike">
                <a:solidFill>
                  <a:srgbClr val="000000"/>
                </a:solidFill>
                <a:effectLst/>
                <a:uFillTx/>
                <a:latin typeface="Arial" panose="020B0604020202020204"/>
              </a:rPr>
              <a:t>Third Outline Level</a:t>
            </a:r>
            <a:endParaRPr lang="fr-FR" sz="10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000" b="0" u="none" strike="noStrike">
                <a:solidFill>
                  <a:srgbClr val="000000"/>
                </a:solidFill>
                <a:effectLst/>
                <a:uFillTx/>
                <a:latin typeface="Arial" panose="020B0604020202020204"/>
              </a:rPr>
              <a:t>Fourth Outline Level</a:t>
            </a:r>
            <a:endParaRPr lang="fr-FR" sz="10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000" b="0" u="none" strike="noStrike">
                <a:solidFill>
                  <a:srgbClr val="000000"/>
                </a:solidFill>
                <a:effectLst/>
                <a:uFillTx/>
                <a:latin typeface="Arial" panose="020B0604020202020204"/>
              </a:rPr>
              <a:t>Fifth Outline Level</a:t>
            </a:r>
            <a:endParaRPr lang="fr-FR" sz="10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000" b="0" u="none" strike="noStrike">
                <a:solidFill>
                  <a:srgbClr val="000000"/>
                </a:solidFill>
                <a:effectLst/>
                <a:uFillTx/>
                <a:latin typeface="Arial" panose="020B0604020202020204"/>
              </a:rPr>
              <a:t>Sixth Outline Level</a:t>
            </a:r>
            <a:endParaRPr lang="fr-FR" sz="10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000" b="0" u="none" strike="noStrike">
                <a:solidFill>
                  <a:srgbClr val="000000"/>
                </a:solidFill>
                <a:effectLst/>
                <a:uFillTx/>
                <a:latin typeface="Arial" panose="020B0604020202020204"/>
              </a:rPr>
              <a:t>Seventh Outline Level</a:t>
            </a:r>
            <a:endParaRPr lang="fr-FR" sz="1000" b="0" u="none" strike="noStrike">
              <a:solidFill>
                <a:srgbClr val="000000"/>
              </a:solidFill>
              <a:effectLst/>
              <a:uFillTx/>
              <a:latin typeface="Arial" panose="020B0604020202020204"/>
            </a:endParaRPr>
          </a:p>
        </p:txBody>
      </p:sp>
      <p:sp>
        <p:nvSpPr>
          <p:cNvPr id="33" name="PlaceHolder 2"/>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36" name="PlaceHolder 1"/>
          <p:cNvSpPr>
            <a:spLocks noGrp="1"/>
          </p:cNvSpPr>
          <p:nvPr>
            <p:ph type="body" hasCustomPrompt="1"/>
          </p:nvPr>
        </p:nvSpPr>
        <p:spPr>
          <a:xfrm>
            <a:off x="5175720" y="1336320"/>
            <a:ext cx="3255120" cy="2982240"/>
          </a:xfrm>
          <a:prstGeom prst="rect">
            <a:avLst/>
          </a:prstGeom>
          <a:noFill/>
          <a:ln w="0">
            <a:noFill/>
          </a:ln>
        </p:spPr>
        <p:txBody>
          <a:bodyPr lIns="90000" tIns="45000" rIns="90000" bIns="45000" anchor="t">
            <a:normAutofit fontScale="55000" lnSpcReduction="19999"/>
          </a:bodyPr>
          <a:p>
            <a:pPr marL="431800" indent="-323850">
              <a:spcBef>
                <a:spcPts val="141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
        <p:nvSpPr>
          <p:cNvPr id="37" name="PlaceHolder 2"/>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38" name="Google Shape;33;p8"/>
          <p:cNvPicPr/>
          <p:nvPr/>
        </p:nvPicPr>
        <p:blipFill>
          <a:blip r:embed="rId2"/>
          <a:srcRect t="4662" r="4679"/>
          <a:stretch>
            <a:fillRect/>
          </a:stretch>
        </p:blipFill>
        <p:spPr>
          <a:xfrm>
            <a:off x="0" y="-360"/>
            <a:ext cx="9143640" cy="5143680"/>
          </a:xfrm>
          <a:prstGeom prst="rect">
            <a:avLst/>
          </a:prstGeom>
          <a:noFill/>
          <a:ln w="0">
            <a:noFill/>
          </a:ln>
        </p:spPr>
      </p:pic>
      <p:sp>
        <p:nvSpPr>
          <p:cNvPr id="39" name="PlaceHolder 1"/>
          <p:cNvSpPr>
            <a:spLocks noGrp="1"/>
          </p:cNvSpPr>
          <p:nvPr>
            <p:ph type="title" hasCustomPrompt="1"/>
          </p:nvPr>
        </p:nvSpPr>
        <p:spPr>
          <a:xfrm>
            <a:off x="1768680" y="1307160"/>
            <a:ext cx="5606640" cy="2529000"/>
          </a:xfrm>
          <a:prstGeom prst="rect">
            <a:avLst/>
          </a:prstGeom>
          <a:noFill/>
          <a:ln w="0">
            <a:noFill/>
          </a:ln>
        </p:spPr>
        <p:txBody>
          <a:bodyPr lIns="91440" tIns="91440" rIns="91440" bIns="91440" anchor="ctr">
            <a:noAutofit/>
          </a:bodyPr>
          <a:p>
            <a:pPr indent="0">
              <a:buNone/>
            </a:pPr>
            <a:r>
              <a:rPr lang="fr-FR" sz="6000" b="0" u="none" strike="noStrike">
                <a:solidFill>
                  <a:schemeClr val="dk1"/>
                </a:solidFill>
                <a:effectLst/>
                <a:uFillTx/>
                <a:latin typeface="Arial" panose="020B0604020202020204"/>
              </a:rPr>
              <a:t>Click to edit the title text format</a:t>
            </a:r>
            <a:endParaRPr lang="fr-FR" sz="6000" b="0" u="none" strike="noStrike">
              <a:solidFill>
                <a:schemeClr val="dk1"/>
              </a:solidFill>
              <a:effectLst/>
              <a:uFillTx/>
              <a:latin typeface="Arial" panose="020B0604020202020204"/>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40" name="Google Shape;36;p9"/>
          <p:cNvPicPr/>
          <p:nvPr/>
        </p:nvPicPr>
        <p:blipFill>
          <a:blip r:embed="rId2"/>
          <a:srcRect t="4662" r="4679"/>
          <a:stretch>
            <a:fillRect/>
          </a:stretch>
        </p:blipFill>
        <p:spPr>
          <a:xfrm>
            <a:off x="0" y="-360"/>
            <a:ext cx="9143640" cy="5143680"/>
          </a:xfrm>
          <a:prstGeom prst="rect">
            <a:avLst/>
          </a:prstGeom>
          <a:noFill/>
          <a:ln w="0">
            <a:noFill/>
          </a:ln>
        </p:spPr>
      </p:pic>
      <p:sp>
        <p:nvSpPr>
          <p:cNvPr id="41" name="PlaceHolder 1"/>
          <p:cNvSpPr>
            <a:spLocks noGrp="1"/>
          </p:cNvSpPr>
          <p:nvPr>
            <p:ph type="title" hasCustomPrompt="1"/>
          </p:nvPr>
        </p:nvSpPr>
        <p:spPr>
          <a:xfrm>
            <a:off x="3524040" y="1655640"/>
            <a:ext cx="4872600" cy="1161000"/>
          </a:xfrm>
          <a:prstGeom prst="rect">
            <a:avLst/>
          </a:prstGeom>
          <a:noFill/>
          <a:ln w="0">
            <a:noFill/>
          </a:ln>
        </p:spPr>
        <p:txBody>
          <a:bodyPr lIns="91440" tIns="91440" rIns="91440" bIns="91440" anchor="b">
            <a:noAutofit/>
          </a:bodyPr>
          <a:p>
            <a:pPr indent="0">
              <a:buNone/>
            </a:pPr>
            <a:r>
              <a:rPr lang="fr-FR" sz="6500" b="0" u="none" strike="noStrike">
                <a:solidFill>
                  <a:schemeClr val="dk1"/>
                </a:solidFill>
                <a:effectLst/>
                <a:uFillTx/>
                <a:latin typeface="Arial" panose="020B0604020202020204"/>
              </a:rPr>
              <a:t>Click to edit the title text format</a:t>
            </a:r>
            <a:endParaRPr lang="fr-FR" sz="6500" b="0" u="none" strike="noStrike">
              <a:solidFill>
                <a:schemeClr val="dk1"/>
              </a:solidFill>
              <a:effectLst/>
              <a:uFillTx/>
              <a:latin typeface="Arial" panose="020B060402020202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3;p11"/>
          <p:cNvPicPr/>
          <p:nvPr/>
        </p:nvPicPr>
        <p:blipFill>
          <a:blip r:embed="rId2"/>
          <a:srcRect r="10"/>
          <a:stretch>
            <a:fillRect/>
          </a:stretch>
        </p:blipFill>
        <p:spPr>
          <a:xfrm>
            <a:off x="0" y="-360"/>
            <a:ext cx="9143640" cy="5143680"/>
          </a:xfrm>
          <a:prstGeom prst="rect">
            <a:avLst/>
          </a:prstGeom>
          <a:noFill/>
          <a:ln w="0">
            <a:noFill/>
          </a:ln>
        </p:spPr>
      </p:pic>
      <p:sp>
        <p:nvSpPr>
          <p:cNvPr id="4" name="PlaceHolder 1"/>
          <p:cNvSpPr>
            <a:spLocks noGrp="1"/>
          </p:cNvSpPr>
          <p:nvPr>
            <p:ph type="title" hasCustomPrompt="1"/>
          </p:nvPr>
        </p:nvSpPr>
        <p:spPr>
          <a:xfrm>
            <a:off x="1284120" y="1283400"/>
            <a:ext cx="5528520" cy="1716120"/>
          </a:xfrm>
          <a:prstGeom prst="rect">
            <a:avLst/>
          </a:prstGeom>
          <a:noFill/>
          <a:ln w="0">
            <a:noFill/>
          </a:ln>
        </p:spPr>
        <p:txBody>
          <a:bodyPr lIns="91440" tIns="91440" rIns="91440" bIns="91440" anchor="b">
            <a:noAutofit/>
          </a:bodyPr>
          <a:p>
            <a:pPr indent="0">
              <a:lnSpc>
                <a:spcPct val="115000"/>
              </a:lnSpc>
              <a:buNone/>
            </a:pPr>
            <a:r>
              <a:rPr lang="fr-FR" sz="6000" b="1" u="none" strike="noStrike">
                <a:solidFill>
                  <a:schemeClr val="accent2"/>
                </a:solidFill>
                <a:effectLst/>
                <a:uFillTx/>
                <a:latin typeface="Rethink Sans"/>
                <a:ea typeface="Rethink Sans"/>
              </a:rPr>
              <a:t>xx%</a:t>
            </a:r>
            <a:endParaRPr lang="fr-FR" sz="6000" b="0" u="none" strike="noStrike">
              <a:solidFill>
                <a:schemeClr val="dk1"/>
              </a:solidFill>
              <a:effectLst/>
              <a:uFillTx/>
              <a:latin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42" name="PlaceHolder 1"/>
          <p:cNvSpPr>
            <a:spLocks noGrp="1"/>
          </p:cNvSpPr>
          <p:nvPr>
            <p:ph type="body" hasCustomPrompt="1"/>
          </p:nvPr>
        </p:nvSpPr>
        <p:spPr>
          <a:xfrm>
            <a:off x="0" y="-13680"/>
            <a:ext cx="9143640" cy="5157000"/>
          </a:xfrm>
          <a:prstGeom prst="rect">
            <a:avLst/>
          </a:prstGeom>
          <a:noFill/>
          <a:ln w="0">
            <a:noFill/>
          </a:ln>
        </p:spPr>
        <p:txBody>
          <a:bodyPr lIns="90000" tIns="45000" rIns="90000" bIns="45000" anchor="t">
            <a:normAutofit/>
          </a:bodyPr>
          <a:p>
            <a:pPr marL="431800" indent="-323850">
              <a:spcBef>
                <a:spcPts val="141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
        <p:nvSpPr>
          <p:cNvPr id="43" name="PlaceHolder 2"/>
          <p:cNvSpPr>
            <a:spLocks noGrp="1"/>
          </p:cNvSpPr>
          <p:nvPr>
            <p:ph type="title" hasCustomPrompt="1"/>
          </p:nvPr>
        </p:nvSpPr>
        <p:spPr>
          <a:xfrm>
            <a:off x="720000" y="4014360"/>
            <a:ext cx="7703640" cy="572400"/>
          </a:xfrm>
          <a:prstGeom prst="rect">
            <a:avLst/>
          </a:prstGeom>
          <a:solidFill>
            <a:schemeClr val="lt2"/>
          </a:solid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44" name="Google Shape;108;p24"/>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45" name="PlaceHolder 1"/>
          <p:cNvSpPr>
            <a:spLocks noGrp="1"/>
          </p:cNvSpPr>
          <p:nvPr>
            <p:ph type="title" hasCustomPrompt="1"/>
          </p:nvPr>
        </p:nvSpPr>
        <p:spPr>
          <a:xfrm>
            <a:off x="713160" y="539640"/>
            <a:ext cx="771732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46" name="Google Shape;111;p25"/>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47" name="PlaceHolder 1"/>
          <p:cNvSpPr>
            <a:spLocks noGrp="1"/>
          </p:cNvSpPr>
          <p:nvPr>
            <p:ph type="title" hasCustomPrompt="1"/>
          </p:nvPr>
        </p:nvSpPr>
        <p:spPr>
          <a:xfrm>
            <a:off x="728640" y="539640"/>
            <a:ext cx="334728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
        <p:nvSpPr>
          <p:cNvPr id="48" name="PlaceHolder 2"/>
          <p:cNvSpPr>
            <a:spLocks noGrp="1"/>
          </p:cNvSpPr>
          <p:nvPr>
            <p:ph type="title" hasCustomPrompt="1"/>
          </p:nvPr>
        </p:nvSpPr>
        <p:spPr>
          <a:xfrm>
            <a:off x="4977720" y="539640"/>
            <a:ext cx="3458160" cy="482040"/>
          </a:xfrm>
          <a:prstGeom prst="rect">
            <a:avLst/>
          </a:prstGeom>
          <a:noFill/>
          <a:ln w="0">
            <a:noFill/>
          </a:ln>
        </p:spPr>
        <p:txBody>
          <a:bodyPr lIns="91440" tIns="91440" rIns="91440" bIns="91440" anchor="t">
            <a:noAutofit/>
          </a:bodyPr>
          <a:p>
            <a:pPr indent="0">
              <a:buNone/>
            </a:pPr>
            <a:r>
              <a:rPr lang="fr-FR" sz="2200" b="0" u="none" strike="noStrike">
                <a:solidFill>
                  <a:schemeClr val="dk1"/>
                </a:solidFill>
                <a:effectLst/>
                <a:uFillTx/>
                <a:latin typeface="Arial" panose="020B0604020202020204"/>
              </a:rPr>
              <a:t>Click to edit the title text format</a:t>
            </a:r>
            <a:endParaRPr lang="fr-FR" sz="2200" b="0" u="none" strike="noStrike">
              <a:solidFill>
                <a:schemeClr val="dk1"/>
              </a:solidFill>
              <a:effectLst/>
              <a:uFillTx/>
              <a:latin typeface="Arial" panose="020B06040202020202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sp>
        <p:nvSpPr>
          <p:cNvPr id="5"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
        <p:nvSpPr>
          <p:cNvPr id="6" name="PlaceHolder 2"/>
          <p:cNvSpPr>
            <a:spLocks noGrp="1"/>
          </p:cNvSpPr>
          <p:nvPr>
            <p:ph type="title" hasCustomPrompt="1"/>
          </p:nvPr>
        </p:nvSpPr>
        <p:spPr>
          <a:xfrm>
            <a:off x="228600" y="404424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7" name="PlaceHolder 3"/>
          <p:cNvSpPr>
            <a:spLocks noGrp="1"/>
          </p:cNvSpPr>
          <p:nvPr>
            <p:ph type="title" hasCustomPrompt="1"/>
          </p:nvPr>
        </p:nvSpPr>
        <p:spPr>
          <a:xfrm>
            <a:off x="228600" y="219996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8" name="PlaceHolder 4"/>
          <p:cNvSpPr>
            <a:spLocks noGrp="1"/>
          </p:cNvSpPr>
          <p:nvPr>
            <p:ph type="title" hasCustomPrompt="1"/>
          </p:nvPr>
        </p:nvSpPr>
        <p:spPr>
          <a:xfrm>
            <a:off x="4045320" y="127800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9" name="PlaceHolder 5"/>
          <p:cNvSpPr>
            <a:spLocks noGrp="1"/>
          </p:cNvSpPr>
          <p:nvPr>
            <p:ph type="title" hasCustomPrompt="1"/>
          </p:nvPr>
        </p:nvSpPr>
        <p:spPr>
          <a:xfrm>
            <a:off x="4045320" y="219996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10" name="PlaceHolder 6"/>
          <p:cNvSpPr>
            <a:spLocks noGrp="1"/>
          </p:cNvSpPr>
          <p:nvPr>
            <p:ph type="title" hasCustomPrompt="1"/>
          </p:nvPr>
        </p:nvSpPr>
        <p:spPr>
          <a:xfrm>
            <a:off x="228600" y="127836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11" name="PlaceHolder 7"/>
          <p:cNvSpPr>
            <a:spLocks noGrp="1"/>
          </p:cNvSpPr>
          <p:nvPr>
            <p:ph type="title" hasCustomPrompt="1"/>
          </p:nvPr>
        </p:nvSpPr>
        <p:spPr>
          <a:xfrm>
            <a:off x="228600" y="312192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12" name="PlaceHolder 8"/>
          <p:cNvSpPr>
            <a:spLocks noGrp="1"/>
          </p:cNvSpPr>
          <p:nvPr>
            <p:ph type="title" hasCustomPrompt="1"/>
          </p:nvPr>
        </p:nvSpPr>
        <p:spPr>
          <a:xfrm>
            <a:off x="4045320" y="312192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
        <p:nvSpPr>
          <p:cNvPr id="13" name="PlaceHolder 9"/>
          <p:cNvSpPr>
            <a:spLocks noGrp="1"/>
          </p:cNvSpPr>
          <p:nvPr>
            <p:ph type="title" hasCustomPrompt="1"/>
          </p:nvPr>
        </p:nvSpPr>
        <p:spPr>
          <a:xfrm>
            <a:off x="4045320" y="4044240"/>
            <a:ext cx="865440" cy="310320"/>
          </a:xfrm>
          <a:prstGeom prst="rect">
            <a:avLst/>
          </a:prstGeom>
          <a:noFill/>
          <a:ln w="0">
            <a:noFill/>
          </a:ln>
        </p:spPr>
        <p:txBody>
          <a:bodyPr lIns="91440" tIns="91440" rIns="91440" bIns="91440" anchor="ctr">
            <a:noAutofit/>
          </a:bodyPr>
          <a:p>
            <a:pPr indent="0">
              <a:lnSpc>
                <a:spcPct val="115000"/>
              </a:lnSpc>
              <a:buNone/>
            </a:pPr>
            <a:r>
              <a:rPr lang="fr-FR" sz="2500" b="1" u="none" strike="noStrike">
                <a:solidFill>
                  <a:schemeClr val="accent2"/>
                </a:solidFill>
                <a:effectLst/>
                <a:uFillTx/>
                <a:latin typeface="Rethink Sans"/>
                <a:ea typeface="Rethink Sans"/>
              </a:rPr>
              <a:t>xx%</a:t>
            </a:r>
            <a:endParaRPr lang="fr-FR" sz="2500" b="0" u="none" strike="noStrike">
              <a:solidFill>
                <a:schemeClr val="dk1"/>
              </a:solidFill>
              <a:effectLst/>
              <a:uFillTx/>
              <a:latin typeface="Arial" panose="020B060402020202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AND_TWO_COLUMNS_1_1">
    <p:bg>
      <p:bgPr>
        <a:solidFill>
          <a:schemeClr val="lt1"/>
        </a:solidFill>
        <a:effectLst/>
      </p:bgPr>
    </p:bg>
    <p:spTree>
      <p:nvGrpSpPr>
        <p:cNvPr id="1" name=""/>
        <p:cNvGrpSpPr/>
        <p:nvPr/>
      </p:nvGrpSpPr>
      <p:grpSpPr>
        <a:xfrm>
          <a:off x="0" y="0"/>
          <a:ext cx="0" cy="0"/>
          <a:chOff x="0" y="0"/>
          <a:chExt cx="0" cy="0"/>
        </a:xfrm>
      </p:grpSpPr>
      <p:pic>
        <p:nvPicPr>
          <p:cNvPr id="14" name="Google Shape;66;p14"/>
          <p:cNvPicPr/>
          <p:nvPr/>
        </p:nvPicPr>
        <p:blipFill>
          <a:blip r:embed="rId2"/>
          <a:srcRect r="10"/>
          <a:stretch>
            <a:fillRect/>
          </a:stretch>
        </p:blipFill>
        <p:spPr>
          <a:xfrm>
            <a:off x="0" y="-360"/>
            <a:ext cx="9143640" cy="5143680"/>
          </a:xfrm>
          <a:prstGeom prst="rect">
            <a:avLst/>
          </a:prstGeom>
          <a:noFill/>
          <a:ln w="0">
            <a:noFill/>
          </a:ln>
        </p:spPr>
      </p:pic>
      <p:sp>
        <p:nvSpPr>
          <p:cNvPr id="15" name="PlaceHolder 1"/>
          <p:cNvSpPr>
            <a:spLocks noGrp="1"/>
          </p:cNvSpPr>
          <p:nvPr>
            <p:ph type="title" hasCustomPrompt="1"/>
          </p:nvPr>
        </p:nvSpPr>
        <p:spPr>
          <a:xfrm>
            <a:off x="228600" y="228600"/>
            <a:ext cx="3441240" cy="4450320"/>
          </a:xfrm>
          <a:prstGeom prst="rect">
            <a:avLst/>
          </a:prstGeom>
          <a:noFill/>
          <a:ln w="0">
            <a:noFill/>
          </a:ln>
        </p:spPr>
        <p:txBody>
          <a:bodyPr lIns="91440" tIns="91440" rIns="91440" bIns="91440" anchor="b">
            <a:noAutofit/>
          </a:bodyPr>
          <a:p>
            <a:pPr indent="0">
              <a:buNone/>
            </a:pPr>
            <a:r>
              <a:rPr lang="fr-FR" sz="4000" b="0" u="none" strike="noStrike">
                <a:solidFill>
                  <a:schemeClr val="dk1"/>
                </a:solidFill>
                <a:effectLst/>
                <a:uFillTx/>
                <a:latin typeface="Arial" panose="020B0604020202020204"/>
              </a:rPr>
              <a:t>Click to edit the title text format</a:t>
            </a:r>
            <a:endParaRPr lang="fr-FR" sz="4000" b="0" u="none" strike="noStrike">
              <a:solidFill>
                <a:schemeClr val="dk1"/>
              </a:solidFill>
              <a:effectLst/>
              <a:uFillTx/>
              <a:latin typeface="Arial" panose="020B0604020202020204"/>
            </a:endParaRPr>
          </a:p>
        </p:txBody>
      </p:sp>
      <p:sp>
        <p:nvSpPr>
          <p:cNvPr id="16" name="PlaceHolder 2"/>
          <p:cNvSpPr>
            <a:spLocks noGrp="1"/>
          </p:cNvSpPr>
          <p:nvPr>
            <p:ph type="body" hasCustomPrompt="1"/>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Click to edit the outline text format</a:t>
            </a:r>
            <a:endParaRPr lang="fr-FR" sz="14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Second Outline Level</a:t>
            </a:r>
            <a:endParaRPr lang="fr-FR" sz="14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u="none" strike="noStrike">
                <a:solidFill>
                  <a:srgbClr val="000000"/>
                </a:solidFill>
                <a:effectLst/>
                <a:uFillTx/>
                <a:latin typeface="Arial" panose="020B0604020202020204"/>
              </a:rPr>
              <a:t>Third Outline Level</a:t>
            </a:r>
            <a:endParaRPr lang="fr-FR" sz="14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u="none" strike="noStrike">
                <a:solidFill>
                  <a:srgbClr val="000000"/>
                </a:solidFill>
                <a:effectLst/>
                <a:uFillTx/>
                <a:latin typeface="Arial" panose="020B0604020202020204"/>
              </a:rPr>
              <a:t>Fourth Outline Level</a:t>
            </a:r>
            <a:endParaRPr lang="fr-FR" sz="14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Fifth Outline Level</a:t>
            </a:r>
            <a:endParaRPr lang="fr-FR" sz="20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Sixth Outline Level</a:t>
            </a:r>
            <a:endParaRPr lang="fr-FR" sz="20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u="none" strike="noStrike">
                <a:solidFill>
                  <a:srgbClr val="000000"/>
                </a:solidFill>
                <a:effectLst/>
                <a:uFillTx/>
                <a:latin typeface="Arial" panose="020B0604020202020204"/>
              </a:rPr>
              <a:t>Seventh Outline Level</a:t>
            </a:r>
            <a:endParaRPr lang="fr-FR" sz="2000" b="0" u="none" strike="noStrike">
              <a:solidFill>
                <a:srgbClr val="000000"/>
              </a:solidFill>
              <a:effectLst/>
              <a:uFillTx/>
              <a:latin typeface="Arial" panose="020B060402020202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body" hasCustomPrompt="1"/>
          </p:nvPr>
        </p:nvSpPr>
        <p:spPr>
          <a:xfrm>
            <a:off x="313920" y="1400040"/>
            <a:ext cx="3764520" cy="3514320"/>
          </a:xfrm>
          <a:prstGeom prst="rect">
            <a:avLst/>
          </a:prstGeom>
          <a:noFill/>
          <a:ln w="0">
            <a:noFill/>
          </a:ln>
        </p:spPr>
        <p:txBody>
          <a:bodyPr lIns="90000" tIns="45000" rIns="90000" bIns="45000" anchor="t">
            <a:normAutofit lnSpcReduction="9999"/>
          </a:bodyPr>
          <a:p>
            <a:pPr marL="431800" indent="-323850">
              <a:spcBef>
                <a:spcPts val="141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Click to edit the outline text format</a:t>
            </a:r>
            <a:endParaRPr lang="fr-FR" sz="1800" b="0" u="none" strike="noStrike">
              <a:solidFill>
                <a:srgbClr val="000000"/>
              </a:solidFill>
              <a:effectLst/>
              <a:uFillTx/>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Second Outline Level</a:t>
            </a:r>
            <a:endParaRPr lang="fr-FR" sz="1800" b="0" u="none" strike="noStrike">
              <a:solidFill>
                <a:srgbClr val="000000"/>
              </a:solidFill>
              <a:effectLst/>
              <a:uFillTx/>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Third Outline Level</a:t>
            </a:r>
            <a:endParaRPr lang="fr-FR" sz="1800" b="0" u="none" strike="noStrike">
              <a:solidFill>
                <a:srgbClr val="000000"/>
              </a:solidFill>
              <a:effectLst/>
              <a:uFillTx/>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u="none" strike="noStrike">
                <a:solidFill>
                  <a:srgbClr val="000000"/>
                </a:solidFill>
                <a:effectLst/>
                <a:uFillTx/>
                <a:latin typeface="Arial" panose="020B0604020202020204"/>
              </a:rPr>
              <a:t>Fourth Outline Level</a:t>
            </a:r>
            <a:endParaRPr lang="fr-FR" sz="1800" b="0" u="none" strike="noStrike">
              <a:solidFill>
                <a:srgbClr val="000000"/>
              </a:solidFill>
              <a:effectLst/>
              <a:uFillTx/>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Fifth Outline Level</a:t>
            </a:r>
            <a:endParaRPr lang="fr-FR" sz="1800" b="0" u="none" strike="noStrike">
              <a:solidFill>
                <a:srgbClr val="000000"/>
              </a:solidFill>
              <a:effectLst/>
              <a:uFillTx/>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Sixth Outline Level</a:t>
            </a:r>
            <a:endParaRPr lang="fr-FR" sz="1800" b="0" u="none" strike="noStrike">
              <a:solidFill>
                <a:srgbClr val="000000"/>
              </a:solidFill>
              <a:effectLst/>
              <a:uFillTx/>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u="none" strike="noStrike">
                <a:solidFill>
                  <a:srgbClr val="000000"/>
                </a:solidFill>
                <a:effectLst/>
                <a:uFillTx/>
                <a:latin typeface="Arial" panose="020B0604020202020204"/>
              </a:rPr>
              <a:t>Seventh Outline Level</a:t>
            </a:r>
            <a:endParaRPr lang="fr-FR" sz="1800" b="0" u="none" strike="noStrike">
              <a:solidFill>
                <a:srgbClr val="000000"/>
              </a:solidFill>
              <a:effectLst/>
              <a:uFillTx/>
              <a:latin typeface="Arial" panose="020B0604020202020204"/>
            </a:endParaRPr>
          </a:p>
        </p:txBody>
      </p:sp>
      <p:sp>
        <p:nvSpPr>
          <p:cNvPr id="18" name="PlaceHolder 2"/>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ONE_COLUMN_TEXT_1_1">
    <p:bg>
      <p:bgPr>
        <a:solidFill>
          <a:schemeClr val="lt1"/>
        </a:solidFill>
        <a:effectLst/>
      </p:bgPr>
    </p:bg>
    <p:spTree>
      <p:nvGrpSpPr>
        <p:cNvPr id="1" name=""/>
        <p:cNvGrpSpPr/>
        <p:nvPr/>
      </p:nvGrpSpPr>
      <p:grpSpPr>
        <a:xfrm>
          <a:off x="0" y="0"/>
          <a:ext cx="0" cy="0"/>
          <a:chOff x="0" y="0"/>
          <a:chExt cx="0" cy="0"/>
        </a:xfrm>
      </p:grpSpPr>
      <p:pic>
        <p:nvPicPr>
          <p:cNvPr id="19" name="Google Shape;74;p16"/>
          <p:cNvPicPr/>
          <p:nvPr/>
        </p:nvPicPr>
        <p:blipFill>
          <a:blip r:embed="rId2"/>
          <a:srcRect r="10"/>
          <a:stretch>
            <a:fillRect/>
          </a:stretch>
        </p:blipFill>
        <p:spPr>
          <a:xfrm>
            <a:off x="0" y="-360"/>
            <a:ext cx="9143640" cy="5143680"/>
          </a:xfrm>
          <a:prstGeom prst="rect">
            <a:avLst/>
          </a:prstGeom>
          <a:noFill/>
          <a:ln w="0">
            <a:noFill/>
          </a:ln>
        </p:spPr>
      </p:pic>
      <p:sp>
        <p:nvSpPr>
          <p:cNvPr id="20"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sp>
        <p:nvSpPr>
          <p:cNvPr id="21"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sp>
        <p:nvSpPr>
          <p:cNvPr id="22" name="PlaceHolder 1"/>
          <p:cNvSpPr>
            <a:spLocks noGrp="1"/>
          </p:cNvSpPr>
          <p:nvPr>
            <p:ph type="title" hasCustomPrompt="1"/>
          </p:nvPr>
        </p:nvSpPr>
        <p:spPr>
          <a:xfrm>
            <a:off x="228600" y="228600"/>
            <a:ext cx="8686440" cy="572400"/>
          </a:xfrm>
          <a:prstGeom prst="rect">
            <a:avLst/>
          </a:prstGeom>
          <a:noFill/>
          <a:ln w="0">
            <a:noFill/>
          </a:ln>
        </p:spPr>
        <p:txBody>
          <a:bodyPr lIns="91440" tIns="91440" rIns="91440" bIns="91440" anchor="t">
            <a:noAutofit/>
          </a:bodyPr>
          <a:p>
            <a:pPr indent="0">
              <a:buNone/>
            </a:pPr>
            <a:r>
              <a:rPr lang="fr-FR" sz="3000" b="0" u="none" strike="noStrike">
                <a:solidFill>
                  <a:schemeClr val="dk1"/>
                </a:solidFill>
                <a:effectLst/>
                <a:uFillTx/>
                <a:latin typeface="Arial" panose="020B0604020202020204"/>
              </a:rPr>
              <a:t>Click to edit the title text format</a:t>
            </a:r>
            <a:endParaRPr lang="fr-FR" sz="3000" b="0" u="none" strike="noStrike">
              <a:solidFill>
                <a:schemeClr val="dk1"/>
              </a:solidFill>
              <a:effectLst/>
              <a:uFillTx/>
              <a:latin typeface="Arial" panose="020B060402020202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PlaceHolder 1"/>
          <p:cNvSpPr>
            <a:spLocks noGrp="1"/>
          </p:cNvSpPr>
          <p:nvPr>
            <p:ph type="title"/>
          </p:nvPr>
        </p:nvSpPr>
        <p:spPr>
          <a:xfrm>
            <a:off x="228600" y="228600"/>
            <a:ext cx="5171760" cy="3085920"/>
          </a:xfrm>
          <a:prstGeom prst="rect">
            <a:avLst/>
          </a:prstGeom>
          <a:noFill/>
          <a:ln w="0">
            <a:noFill/>
          </a:ln>
        </p:spPr>
        <p:txBody>
          <a:bodyPr lIns="91440" tIns="91440" rIns="91440" bIns="91440" anchor="b">
            <a:normAutofit/>
          </a:bodyPr>
          <a:p>
            <a:pPr indent="0">
              <a:lnSpc>
                <a:spcPct val="115000"/>
              </a:lnSpc>
              <a:buNone/>
              <a:tabLst>
                <a:tab pos="0" algn="l"/>
              </a:tabLst>
            </a:pPr>
            <a:r>
              <a:rPr lang="en-US" sz="6000" b="1" u="none" strike="noStrike">
                <a:solidFill>
                  <a:schemeClr val="dk1"/>
                </a:solidFill>
                <a:effectLst/>
                <a:uFillTx/>
                <a:latin typeface="Rethink Sans"/>
                <a:ea typeface="Rethink Sans"/>
              </a:rPr>
              <a:t>FDTMS Overview</a:t>
            </a:r>
            <a:endParaRPr lang="fr-FR" sz="6000" b="0" u="none" strike="noStrike">
              <a:solidFill>
                <a:schemeClr val="dk1"/>
              </a:solidFill>
              <a:effectLst/>
              <a:uFillTx/>
              <a:latin typeface="Arial" panose="020B0604020202020204"/>
            </a:endParaRPr>
          </a:p>
        </p:txBody>
      </p:sp>
      <p:sp>
        <p:nvSpPr>
          <p:cNvPr id="50" name="PlaceHolder 2"/>
          <p:cNvSpPr>
            <a:spLocks noGrp="1"/>
          </p:cNvSpPr>
          <p:nvPr>
            <p:ph type="subTitle"/>
          </p:nvPr>
        </p:nvSpPr>
        <p:spPr>
          <a:xfrm>
            <a:off x="228600" y="3467100"/>
            <a:ext cx="5909945" cy="1447800"/>
          </a:xfrm>
          <a:prstGeom prst="rect">
            <a:avLst/>
          </a:prstGeom>
          <a:noFill/>
          <a:ln w="0">
            <a:noFill/>
          </a:ln>
        </p:spPr>
        <p:txBody>
          <a:bodyPr lIns="91440" tIns="91440" rIns="91440" bIns="91440" anchor="t">
            <a:normAutofit/>
          </a:bodyPr>
          <a:p>
            <a:pPr indent="0">
              <a:lnSpc>
                <a:spcPct val="100000"/>
              </a:lnSpc>
              <a:buNone/>
              <a:tabLst>
                <a:tab pos="0" algn="l"/>
              </a:tabLst>
            </a:pPr>
            <a:r>
              <a:rPr lang="en-US" altLang="en-US" sz="1600" b="0" u="none" strike="noStrike">
                <a:solidFill>
                  <a:schemeClr val="dk1"/>
                </a:solidFill>
                <a:effectLst/>
                <a:uFillTx/>
                <a:latin typeface="Catamaran"/>
                <a:ea typeface="Catamaran"/>
              </a:rPr>
              <a:t> Fraud Detection &amp; Transaction Monitoring System</a:t>
            </a:r>
            <a:endParaRPr lang="en-US" altLang="en-US" sz="1600" b="0" u="none" strike="noStrike">
              <a:solidFill>
                <a:schemeClr val="dk1"/>
              </a:solidFill>
              <a:effectLst/>
              <a:uFillTx/>
              <a:latin typeface="Catamaran"/>
              <a:ea typeface="Catamaran"/>
            </a:endParaRPr>
          </a:p>
          <a:p>
            <a:pPr indent="0">
              <a:lnSpc>
                <a:spcPct val="100000"/>
              </a:lnSpc>
              <a:buNone/>
              <a:tabLst>
                <a:tab pos="0" algn="l"/>
              </a:tabLst>
            </a:pPr>
            <a:endParaRPr lang="en-US" altLang="en-US" sz="1600" b="0" u="none" strike="noStrike">
              <a:solidFill>
                <a:schemeClr val="dk1"/>
              </a:solidFill>
              <a:effectLst/>
              <a:uFillTx/>
              <a:latin typeface="Catamaran"/>
              <a:ea typeface="Catamaran"/>
            </a:endParaRPr>
          </a:p>
          <a:p>
            <a:pPr indent="0">
              <a:lnSpc>
                <a:spcPct val="100000"/>
              </a:lnSpc>
              <a:buNone/>
              <a:tabLst>
                <a:tab pos="0" algn="l"/>
              </a:tabLst>
            </a:pPr>
            <a:r>
              <a:rPr lang="en-US" sz="1600" b="0" u="none" strike="noStrike">
                <a:solidFill>
                  <a:schemeClr val="dk1"/>
                </a:solidFill>
                <a:effectLst/>
                <a:uFillTx/>
                <a:latin typeface="Catamaran"/>
                <a:ea typeface="Catamaran"/>
              </a:rPr>
              <a:t>Real-Time Fraud Detection and Halt in Banking</a:t>
            </a:r>
            <a:endParaRPr lang="en-US" sz="1600" b="0" u="none" strike="noStrike">
              <a:solidFill>
                <a:srgbClr val="FFFFFF"/>
              </a:solidFill>
              <a:effectLst/>
              <a:uFillTx/>
              <a:latin typeface="OpenSymbol"/>
            </a:endParaRPr>
          </a:p>
        </p:txBody>
      </p:sp>
      <p:cxnSp>
        <p:nvCxnSpPr>
          <p:cNvPr id="51" name="Google Shape;120;p26"/>
          <p:cNvCxnSpPr/>
          <p:nvPr/>
        </p:nvCxnSpPr>
        <p:spPr>
          <a:xfrm>
            <a:off x="313560" y="3316680"/>
            <a:ext cx="429228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228600" y="228600"/>
            <a:ext cx="8686440" cy="571320"/>
          </a:xfrm>
          <a:prstGeom prst="rect">
            <a:avLst/>
          </a:prstGeom>
          <a:noFill/>
          <a:ln w="0">
            <a:noFill/>
          </a:ln>
        </p:spPr>
        <p:txBody>
          <a:bodyPr lIns="91440" tIns="91440" rIns="91440" bIns="91440" anchor="t">
            <a:normAutofit fontScale="85000" lnSpcReduction="19999"/>
          </a:bodyPr>
          <a:p>
            <a:pPr indent="0" algn="r">
              <a:lnSpc>
                <a:spcPct val="115000"/>
              </a:lnSpc>
              <a:buNone/>
              <a:tabLst>
                <a:tab pos="0" algn="l"/>
              </a:tabLst>
            </a:pPr>
            <a:r>
              <a:rPr lang="en-US" sz="3000" b="1" u="none" strike="noStrike">
                <a:solidFill>
                  <a:schemeClr val="dk1"/>
                </a:solidFill>
                <a:effectLst/>
                <a:uFillTx/>
                <a:latin typeface="Rethink Sans"/>
                <a:ea typeface="Rethink Sans"/>
              </a:rPr>
              <a:t>Database structure and audit logging</a:t>
            </a:r>
            <a:endParaRPr lang="fr-FR" sz="3000" b="0" u="none" strike="noStrike">
              <a:solidFill>
                <a:schemeClr val="dk1"/>
              </a:solidFill>
              <a:effectLst/>
              <a:uFillTx/>
              <a:latin typeface="Arial" panose="020B0604020202020204"/>
            </a:endParaRPr>
          </a:p>
        </p:txBody>
      </p:sp>
      <p:sp>
        <p:nvSpPr>
          <p:cNvPr id="80" name="PlaceHolder 2"/>
          <p:cNvSpPr>
            <a:spLocks noGrp="1"/>
          </p:cNvSpPr>
          <p:nvPr>
            <p:ph type="subTitle"/>
          </p:nvPr>
        </p:nvSpPr>
        <p:spPr>
          <a:xfrm>
            <a:off x="4610160" y="1400040"/>
            <a:ext cx="3676320" cy="3514320"/>
          </a:xfrm>
          <a:prstGeom prst="rect">
            <a:avLst/>
          </a:prstGeom>
          <a:noFill/>
          <a:ln w="0">
            <a:noFill/>
          </a:ln>
        </p:spPr>
        <p:txBody>
          <a:bodyPr lIns="91440" tIns="91440" rIns="91440" bIns="91440" anchor="ctr">
            <a:normAutofit/>
          </a:bodyPr>
          <a:p>
            <a:pPr indent="0">
              <a:lnSpc>
                <a:spcPct val="150000"/>
              </a:lnSpc>
              <a:buNone/>
              <a:tabLst>
                <a:tab pos="0" algn="l"/>
              </a:tabLst>
            </a:pPr>
            <a:r>
              <a:rPr lang="en-US" sz="1200" b="0" u="none" strike="noStrike">
                <a:solidFill>
                  <a:schemeClr val="dk1"/>
                </a:solidFill>
                <a:effectLst/>
                <a:uFillTx/>
                <a:latin typeface="Catamaran"/>
                <a:ea typeface="Catamaran"/>
              </a:rPr>
              <a:t>The system uses two main tables: </a:t>
            </a:r>
            <a:r>
              <a:rPr lang="en-US" sz="1200" b="0" i="1" u="none" strike="noStrike">
                <a:solidFill>
                  <a:schemeClr val="dk1"/>
                </a:solidFill>
                <a:effectLst/>
                <a:uFillTx/>
                <a:latin typeface="Catamaran"/>
                <a:ea typeface="Catamaran"/>
              </a:rPr>
              <a:t>BANK_TRANSACTIONS</a:t>
            </a:r>
            <a:r>
              <a:rPr lang="en-US" sz="1200" b="0" u="none" strike="noStrike">
                <a:solidFill>
                  <a:schemeClr val="dk1"/>
                </a:solidFill>
                <a:effectLst/>
                <a:uFillTx/>
                <a:latin typeface="Catamaran"/>
                <a:ea typeface="Catamaran"/>
              </a:rPr>
              <a:t> and </a:t>
            </a:r>
            <a:r>
              <a:rPr lang="en-US" sz="1200" b="0" i="1" u="none" strike="noStrike">
                <a:solidFill>
                  <a:schemeClr val="dk1"/>
                </a:solidFill>
                <a:effectLst/>
                <a:uFillTx/>
                <a:latin typeface="Catamaran"/>
                <a:ea typeface="Catamaran"/>
              </a:rPr>
              <a:t>FDTMS_AUDIT_LOG</a:t>
            </a:r>
            <a:r>
              <a:rPr lang="en-US" sz="1200" b="0" u="none" strike="noStrike">
                <a:solidFill>
                  <a:schemeClr val="dk1"/>
                </a:solidFill>
                <a:effectLst/>
                <a:uFillTx/>
                <a:latin typeface="Catamaran"/>
                <a:ea typeface="Catamaran"/>
              </a:rPr>
              <a:t>. Transactions flagged as high-value withdrawals are logged instantly with detailed timestamps and reasons. This audit log supports unbreakable traceability and compliance, recording processing halts to ensure accountability and facilitate human review before batch resumption.</a:t>
            </a:r>
            <a:endParaRPr lang="en-US" sz="1200" b="0" u="none" strike="noStrike">
              <a:solidFill>
                <a:srgbClr val="FFFFFF"/>
              </a:solidFill>
              <a:effectLst/>
              <a:uFillTx/>
              <a:latin typeface="OpenSymbol"/>
            </a:endParaRPr>
          </a:p>
        </p:txBody>
      </p:sp>
      <p:pic>
        <p:nvPicPr>
          <p:cNvPr id="81" name="Google Shape;206;p31"/>
          <p:cNvPicPr/>
          <p:nvPr/>
        </p:nvPicPr>
        <p:blipFill>
          <a:blip r:embed="rId1"/>
          <a:srcRect l="14301" r="14301"/>
          <a:stretch>
            <a:fillRect/>
          </a:stretch>
        </p:blipFill>
        <p:spPr>
          <a:xfrm>
            <a:off x="313920" y="1400040"/>
            <a:ext cx="3764880" cy="3514320"/>
          </a:xfrm>
          <a:prstGeom prst="rect">
            <a:avLst/>
          </a:prstGeom>
          <a:noFill/>
          <a:ln w="0">
            <a:noFill/>
          </a:ln>
        </p:spPr>
      </p:pic>
      <p:cxnSp>
        <p:nvCxnSpPr>
          <p:cNvPr id="82" name="Google Shape;207;p31"/>
          <p:cNvCxnSpPr/>
          <p:nvPr/>
        </p:nvCxnSpPr>
        <p:spPr>
          <a:xfrm>
            <a:off x="313560" y="957240"/>
            <a:ext cx="851868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228600"/>
            <a:ext cx="8686440" cy="571320"/>
          </a:xfrm>
          <a:prstGeom prst="rect">
            <a:avLst/>
          </a:prstGeom>
          <a:noFill/>
          <a:ln w="0">
            <a:noFill/>
          </a:ln>
        </p:spPr>
        <p:txBody>
          <a:bodyPr lIns="91440" tIns="91440" rIns="91440" bIns="91440" anchor="t">
            <a:normAutofit fontScale="85000" lnSpcReduction="19999"/>
          </a:bodyPr>
          <a:p>
            <a:pPr indent="0" algn="r">
              <a:lnSpc>
                <a:spcPct val="115000"/>
              </a:lnSpc>
              <a:buNone/>
              <a:tabLst>
                <a:tab pos="0" algn="l"/>
              </a:tabLst>
            </a:pPr>
            <a:r>
              <a:rPr lang="en-US" sz="3000" b="1" u="none" strike="noStrike">
                <a:solidFill>
                  <a:schemeClr val="dk1"/>
                </a:solidFill>
                <a:effectLst/>
                <a:uFillTx/>
                <a:latin typeface="Rethink Sans"/>
                <a:ea typeface="Rethink Sans"/>
              </a:rPr>
              <a:t>Conclusions</a:t>
            </a:r>
            <a:endParaRPr lang="fr-FR" sz="3000" b="0" u="none" strike="noStrike">
              <a:solidFill>
                <a:schemeClr val="dk1"/>
              </a:solidFill>
              <a:effectLst/>
              <a:uFillTx/>
              <a:latin typeface="Arial" panose="020B0604020202020204"/>
            </a:endParaRPr>
          </a:p>
        </p:txBody>
      </p:sp>
      <p:sp>
        <p:nvSpPr>
          <p:cNvPr id="84" name="PlaceHolder 2"/>
          <p:cNvSpPr>
            <a:spLocks noGrp="1"/>
          </p:cNvSpPr>
          <p:nvPr>
            <p:ph type="subTitle"/>
          </p:nvPr>
        </p:nvSpPr>
        <p:spPr>
          <a:xfrm>
            <a:off x="4610160" y="1400040"/>
            <a:ext cx="3676320" cy="3514320"/>
          </a:xfrm>
          <a:prstGeom prst="rect">
            <a:avLst/>
          </a:prstGeom>
          <a:noFill/>
          <a:ln w="0">
            <a:noFill/>
          </a:ln>
        </p:spPr>
        <p:txBody>
          <a:bodyPr lIns="91440" tIns="91440" rIns="91440" bIns="91440" anchor="ctr">
            <a:normAutofit/>
          </a:bodyPr>
          <a:p>
            <a:pPr indent="0">
              <a:lnSpc>
                <a:spcPct val="150000"/>
              </a:lnSpc>
              <a:buNone/>
              <a:tabLst>
                <a:tab pos="0" algn="l"/>
              </a:tabLst>
            </a:pPr>
            <a:r>
              <a:rPr lang="en-US" sz="1200" b="0" u="none" strike="noStrike">
                <a:solidFill>
                  <a:schemeClr val="dk1"/>
                </a:solidFill>
                <a:effectLst/>
                <a:uFillTx/>
                <a:latin typeface="Catamaran"/>
                <a:ea typeface="Catamaran"/>
              </a:rPr>
              <a:t>FDTMS provides a critical, real-world solution to plug security gaps in banking transaction processing. Its innovative use of Oracle PL/SQL delivers instant fraud interception, eliminating high-value unauthorized withdrawals during batch runs. This system transforms passive databases into active fraud prevention shields, safeguarding financial institutions and strengthening regulatory compliance.</a:t>
            </a:r>
            <a:endParaRPr lang="en-US" sz="1200" b="0" u="none" strike="noStrike">
              <a:solidFill>
                <a:srgbClr val="FFFFFF"/>
              </a:solidFill>
              <a:effectLst/>
              <a:uFillTx/>
              <a:latin typeface="OpenSymbol"/>
            </a:endParaRPr>
          </a:p>
        </p:txBody>
      </p:sp>
      <p:pic>
        <p:nvPicPr>
          <p:cNvPr id="85" name="Google Shape;206;p31"/>
          <p:cNvPicPr/>
          <p:nvPr/>
        </p:nvPicPr>
        <p:blipFill>
          <a:blip r:embed="rId1"/>
          <a:srcRect l="14301" r="14301"/>
          <a:stretch>
            <a:fillRect/>
          </a:stretch>
        </p:blipFill>
        <p:spPr>
          <a:xfrm>
            <a:off x="313920" y="1400040"/>
            <a:ext cx="3764880" cy="3514320"/>
          </a:xfrm>
          <a:prstGeom prst="rect">
            <a:avLst/>
          </a:prstGeom>
          <a:noFill/>
          <a:ln w="0">
            <a:noFill/>
          </a:ln>
        </p:spPr>
      </p:pic>
      <p:cxnSp>
        <p:nvCxnSpPr>
          <p:cNvPr id="86" name="Google Shape;207;p31"/>
          <p:cNvCxnSpPr/>
          <p:nvPr/>
        </p:nvCxnSpPr>
        <p:spPr>
          <a:xfrm>
            <a:off x="313560" y="957240"/>
            <a:ext cx="851868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228600"/>
            <a:ext cx="3438000" cy="4447800"/>
          </a:xfrm>
          <a:prstGeom prst="rect">
            <a:avLst/>
          </a:prstGeom>
          <a:noFill/>
          <a:ln w="0">
            <a:noFill/>
          </a:ln>
        </p:spPr>
        <p:txBody>
          <a:bodyPr lIns="91440" tIns="91440" rIns="91440" bIns="91440" anchor="b">
            <a:normAutofit/>
          </a:bodyPr>
          <a:p>
            <a:pPr indent="0" algn="r">
              <a:lnSpc>
                <a:spcPct val="115000"/>
              </a:lnSpc>
              <a:buNone/>
              <a:tabLst>
                <a:tab pos="0" algn="l"/>
              </a:tabLst>
            </a:pPr>
            <a:r>
              <a:rPr lang="en-US" sz="4000" b="1" u="none" strike="noStrike">
                <a:solidFill>
                  <a:schemeClr val="dk1"/>
                </a:solidFill>
                <a:effectLst/>
                <a:uFillTx/>
                <a:latin typeface="Rethink Sans"/>
                <a:ea typeface="Rethink Sans"/>
              </a:rPr>
              <a:t>Introduction</a:t>
            </a:r>
            <a:endParaRPr lang="fr-FR" sz="4000" b="0" u="none" strike="noStrike">
              <a:solidFill>
                <a:schemeClr val="dk1"/>
              </a:solidFill>
              <a:effectLst/>
              <a:uFillTx/>
              <a:latin typeface="Arial" panose="020B0604020202020204"/>
            </a:endParaRPr>
          </a:p>
        </p:txBody>
      </p:sp>
      <p:sp>
        <p:nvSpPr>
          <p:cNvPr id="53" name="PlaceHolder 2"/>
          <p:cNvSpPr>
            <a:spLocks noGrp="1"/>
          </p:cNvSpPr>
          <p:nvPr>
            <p:ph type="subTitle"/>
          </p:nvPr>
        </p:nvSpPr>
        <p:spPr>
          <a:xfrm>
            <a:off x="4429080" y="228600"/>
            <a:ext cx="4485960" cy="4304880"/>
          </a:xfrm>
          <a:prstGeom prst="rect">
            <a:avLst/>
          </a:prstGeom>
          <a:noFill/>
          <a:ln w="0">
            <a:noFill/>
          </a:ln>
        </p:spPr>
        <p:txBody>
          <a:bodyPr lIns="91440" tIns="91440" rIns="91440" bIns="91440" anchor="b">
            <a:normAutofit/>
          </a:bodyPr>
          <a:p>
            <a:pPr indent="0">
              <a:lnSpc>
                <a:spcPct val="150000"/>
              </a:lnSpc>
              <a:buNone/>
              <a:tabLst>
                <a:tab pos="0" algn="l"/>
              </a:tabLst>
            </a:pPr>
            <a:r>
              <a:rPr lang="en-US" sz="1200" b="0" u="none" strike="noStrike">
                <a:solidFill>
                  <a:schemeClr val="dk1"/>
                </a:solidFill>
                <a:effectLst/>
                <a:uFillTx/>
                <a:latin typeface="Catamaran"/>
                <a:ea typeface="Catamaran"/>
              </a:rPr>
              <a:t>FDTMS addresses the critical issue of unauthorized high-value withdrawals in commercial banks, especially during automated nightly batch processing. It offers a real-time fraud detection mechanism integrated with core banking systems, designed to prevent financial and reputational losses by instantly halting processing when suspicious transactions occur.</a:t>
            </a:r>
            <a:endParaRPr lang="en-US" sz="1200" b="0" u="none" strike="noStrike">
              <a:solidFill>
                <a:srgbClr val="FFFFFF"/>
              </a:solidFill>
              <a:effectLst/>
              <a:uFillTx/>
              <a:latin typeface="OpenSymbol"/>
            </a:endParaRPr>
          </a:p>
        </p:txBody>
      </p:sp>
      <p:cxnSp>
        <p:nvCxnSpPr>
          <p:cNvPr id="54" name="Google Shape;199;p30"/>
          <p:cNvCxnSpPr/>
          <p:nvPr/>
        </p:nvCxnSpPr>
        <p:spPr>
          <a:xfrm>
            <a:off x="312840" y="4914720"/>
            <a:ext cx="851832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PlaceHolder 1"/>
          <p:cNvSpPr>
            <a:spLocks noGrp="1"/>
          </p:cNvSpPr>
          <p:nvPr>
            <p:ph type="title"/>
          </p:nvPr>
        </p:nvSpPr>
        <p:spPr>
          <a:xfrm>
            <a:off x="3895560" y="228600"/>
            <a:ext cx="5019480" cy="1066320"/>
          </a:xfrm>
          <a:prstGeom prst="rect">
            <a:avLst/>
          </a:prstGeom>
          <a:noFill/>
          <a:ln w="0">
            <a:noFill/>
          </a:ln>
        </p:spPr>
        <p:txBody>
          <a:bodyPr lIns="91440" tIns="91440" rIns="91440" bIns="91440" anchor="b">
            <a:normAutofit/>
          </a:bodyPr>
          <a:p>
            <a:pPr indent="0" algn="r">
              <a:lnSpc>
                <a:spcPct val="115000"/>
              </a:lnSpc>
              <a:buNone/>
              <a:tabLst>
                <a:tab pos="0" algn="l"/>
              </a:tabLst>
            </a:pPr>
            <a:r>
              <a:rPr lang="en-US" altLang="en-US" sz="4000" b="0" u="none" strike="noStrike">
                <a:solidFill>
                  <a:schemeClr val="dk1"/>
                </a:solidFill>
                <a:effectLst/>
                <a:uFillTx/>
                <a:latin typeface="Arial" panose="020B0604020202020204"/>
              </a:rPr>
              <a:t> </a:t>
            </a:r>
            <a:endParaRPr lang="en-US" altLang="en-US" sz="4000" b="0" u="none" strike="noStrike">
              <a:solidFill>
                <a:schemeClr val="dk1"/>
              </a:solidFill>
              <a:effectLst/>
              <a:uFillTx/>
              <a:latin typeface="Arial" panose="020B0604020202020204"/>
            </a:endParaRPr>
          </a:p>
        </p:txBody>
      </p:sp>
      <p:sp>
        <p:nvSpPr>
          <p:cNvPr id="56" name="PlaceHolder 2"/>
          <p:cNvSpPr>
            <a:spLocks noGrp="1"/>
          </p:cNvSpPr>
          <p:nvPr>
            <p:ph type="title"/>
          </p:nvPr>
        </p:nvSpPr>
        <p:spPr>
          <a:xfrm>
            <a:off x="7267680" y="3914640"/>
            <a:ext cx="1647360" cy="980640"/>
          </a:xfrm>
          <a:prstGeom prst="rect">
            <a:avLst/>
          </a:prstGeom>
          <a:noFill/>
          <a:ln w="0">
            <a:noFill/>
          </a:ln>
        </p:spPr>
        <p:txBody>
          <a:bodyPr lIns="91440" tIns="91440" rIns="91440" bIns="91440" anchor="ctr">
            <a:normAutofit fontScale="92500" lnSpcReduction="9999"/>
          </a:bodyPr>
          <a:p>
            <a:pPr indent="0" algn="r">
              <a:lnSpc>
                <a:spcPct val="100000"/>
              </a:lnSpc>
              <a:buNone/>
              <a:tabLst>
                <a:tab pos="0" algn="l"/>
              </a:tabLst>
            </a:pPr>
            <a:r>
              <a:rPr lang="en-US" sz="6000" b="0" u="none" strike="noStrike">
                <a:solidFill>
                  <a:schemeClr val="accent2"/>
                </a:solidFill>
                <a:effectLst/>
                <a:uFillTx/>
                <a:latin typeface="Calibri" panose="020F0502020204030204"/>
                <a:ea typeface="Rethink Sans"/>
              </a:rPr>
              <a:t>01</a:t>
            </a:r>
            <a:endParaRPr lang="fr-FR" sz="6000" b="0" u="none" strike="noStrike">
              <a:solidFill>
                <a:schemeClr val="dk1"/>
              </a:solidFill>
              <a:effectLst/>
              <a:uFillTx/>
              <a:latin typeface="Arial" panose="020B0604020202020204"/>
            </a:endParaRPr>
          </a:p>
        </p:txBody>
      </p:sp>
      <p:sp>
        <p:nvSpPr>
          <p:cNvPr id="57" name="PlaceHolder 3"/>
          <p:cNvSpPr>
            <a:spLocks noGrp="1"/>
          </p:cNvSpPr>
          <p:nvPr>
            <p:ph type="subTitle"/>
          </p:nvPr>
        </p:nvSpPr>
        <p:spPr>
          <a:xfrm>
            <a:off x="3895560" y="1447920"/>
            <a:ext cx="5019480" cy="675005"/>
          </a:xfrm>
          <a:prstGeom prst="rect">
            <a:avLst/>
          </a:prstGeom>
          <a:noFill/>
          <a:ln w="0">
            <a:noFill/>
          </a:ln>
        </p:spPr>
        <p:txBody>
          <a:bodyPr lIns="91440" tIns="91440" rIns="91440" bIns="91440" anchor="t">
            <a:spAutoFit/>
          </a:bodyPr>
          <a:p>
            <a:pPr indent="0" algn="ctr">
              <a:buNone/>
            </a:pPr>
            <a:r>
              <a:rPr lang="en-US" altLang="en-US" sz="1600" b="0" u="none" strike="noStrike">
                <a:solidFill>
                  <a:schemeClr val="dk1"/>
                </a:solidFill>
                <a:effectLst/>
                <a:uFillTx/>
                <a:latin typeface="Catamaran"/>
                <a:ea typeface="Catamaran"/>
              </a:rPr>
              <a:t> Fraud Detection &amp; Transaction Monitoring System</a:t>
            </a:r>
            <a:endParaRPr lang="en-US" altLang="en-US" sz="1600" b="0" u="none" strike="noStrike">
              <a:solidFill>
                <a:schemeClr val="dk1"/>
              </a:solidFill>
              <a:effectLst/>
              <a:uFillTx/>
              <a:latin typeface="Catamaran"/>
              <a:ea typeface="Catamaran"/>
            </a:endParaRPr>
          </a:p>
        </p:txBody>
      </p:sp>
      <p:cxnSp>
        <p:nvCxnSpPr>
          <p:cNvPr id="58" name="Google Shape;192;p29"/>
          <p:cNvCxnSpPr/>
          <p:nvPr/>
        </p:nvCxnSpPr>
        <p:spPr>
          <a:xfrm>
            <a:off x="5100480" y="1293120"/>
            <a:ext cx="373176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PlaceHolder 1"/>
          <p:cNvSpPr>
            <a:spLocks noGrp="1"/>
          </p:cNvSpPr>
          <p:nvPr>
            <p:ph type="title"/>
          </p:nvPr>
        </p:nvSpPr>
        <p:spPr>
          <a:xfrm>
            <a:off x="228600" y="228600"/>
            <a:ext cx="3438000" cy="4447800"/>
          </a:xfrm>
          <a:prstGeom prst="rect">
            <a:avLst/>
          </a:prstGeom>
          <a:noFill/>
          <a:ln w="0">
            <a:noFill/>
          </a:ln>
        </p:spPr>
        <p:txBody>
          <a:bodyPr lIns="91440" tIns="91440" rIns="91440" bIns="91440" anchor="b">
            <a:normAutofit/>
          </a:bodyPr>
          <a:p>
            <a:pPr indent="0" algn="r">
              <a:lnSpc>
                <a:spcPct val="115000"/>
              </a:lnSpc>
              <a:buNone/>
              <a:tabLst>
                <a:tab pos="0" algn="l"/>
              </a:tabLst>
            </a:pPr>
            <a:r>
              <a:rPr lang="en-US" sz="4000" b="1" u="none" strike="noStrike">
                <a:solidFill>
                  <a:schemeClr val="dk1"/>
                </a:solidFill>
                <a:effectLst/>
                <a:uFillTx/>
                <a:latin typeface="Rethink Sans"/>
                <a:ea typeface="Rethink Sans"/>
              </a:rPr>
              <a:t>Losses from unauthorized withdrawals</a:t>
            </a:r>
            <a:endParaRPr lang="fr-FR" sz="4000" b="0" u="none" strike="noStrike">
              <a:solidFill>
                <a:schemeClr val="dk1"/>
              </a:solidFill>
              <a:effectLst/>
              <a:uFillTx/>
              <a:latin typeface="Arial" panose="020B0604020202020204"/>
            </a:endParaRPr>
          </a:p>
        </p:txBody>
      </p:sp>
      <p:sp>
        <p:nvSpPr>
          <p:cNvPr id="60" name="PlaceHolder 2"/>
          <p:cNvSpPr>
            <a:spLocks noGrp="1"/>
          </p:cNvSpPr>
          <p:nvPr>
            <p:ph type="subTitle"/>
          </p:nvPr>
        </p:nvSpPr>
        <p:spPr>
          <a:xfrm>
            <a:off x="4429080" y="228600"/>
            <a:ext cx="4485960" cy="4304880"/>
          </a:xfrm>
          <a:prstGeom prst="rect">
            <a:avLst/>
          </a:prstGeom>
          <a:noFill/>
          <a:ln w="0">
            <a:noFill/>
          </a:ln>
        </p:spPr>
        <p:txBody>
          <a:bodyPr lIns="91440" tIns="91440" rIns="91440" bIns="91440" anchor="b">
            <a:normAutofit/>
          </a:bodyPr>
          <a:p>
            <a:pPr indent="0">
              <a:lnSpc>
                <a:spcPct val="150000"/>
              </a:lnSpc>
              <a:buNone/>
              <a:tabLst>
                <a:tab pos="0" algn="l"/>
              </a:tabLst>
            </a:pPr>
            <a:r>
              <a:rPr lang="en-US" sz="1200" b="0" u="none" strike="noStrike">
                <a:solidFill>
                  <a:schemeClr val="dk1"/>
                </a:solidFill>
                <a:effectLst/>
                <a:uFillTx/>
                <a:latin typeface="Catamaran"/>
                <a:ea typeface="Catamaran"/>
              </a:rPr>
              <a:t>Commercial banks, particularly in East Africa, suffer millions in losses annually due to unauthorized withdrawals of $50,000 or more. Such transactions carried out during nightly batch processing can cause irreversible financial damage before manual reviews the following day, highlighting a crucial vulnerability in legacy systems.</a:t>
            </a:r>
            <a:endParaRPr lang="en-US" sz="1200" b="0" u="none" strike="noStrike">
              <a:solidFill>
                <a:srgbClr val="FFFFFF"/>
              </a:solidFill>
              <a:effectLst/>
              <a:uFillTx/>
              <a:latin typeface="OpenSymbol"/>
            </a:endParaRPr>
          </a:p>
        </p:txBody>
      </p:sp>
      <p:cxnSp>
        <p:nvCxnSpPr>
          <p:cNvPr id="61" name="Google Shape;199;p30"/>
          <p:cNvCxnSpPr/>
          <p:nvPr/>
        </p:nvCxnSpPr>
        <p:spPr>
          <a:xfrm>
            <a:off x="312840" y="4914720"/>
            <a:ext cx="851832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228600" y="228600"/>
            <a:ext cx="8686440" cy="571320"/>
          </a:xfrm>
          <a:prstGeom prst="rect">
            <a:avLst/>
          </a:prstGeom>
          <a:noFill/>
          <a:ln w="0">
            <a:noFill/>
          </a:ln>
        </p:spPr>
        <p:txBody>
          <a:bodyPr lIns="91440" tIns="91440" rIns="91440" bIns="91440" anchor="t">
            <a:normAutofit fontScale="85000" lnSpcReduction="19999"/>
          </a:bodyPr>
          <a:p>
            <a:pPr indent="0" algn="r">
              <a:lnSpc>
                <a:spcPct val="115000"/>
              </a:lnSpc>
              <a:buNone/>
              <a:tabLst>
                <a:tab pos="0" algn="l"/>
              </a:tabLst>
            </a:pPr>
            <a:r>
              <a:rPr lang="en-US" sz="3000" b="1" u="none" strike="noStrike">
                <a:solidFill>
                  <a:schemeClr val="dk1"/>
                </a:solidFill>
                <a:effectLst/>
                <a:uFillTx/>
                <a:latin typeface="Rethink Sans"/>
                <a:ea typeface="Rethink Sans"/>
              </a:rPr>
              <a:t>Current batch processing issues</a:t>
            </a:r>
            <a:endParaRPr lang="fr-FR" sz="3000" b="0" u="none" strike="noStrike">
              <a:solidFill>
                <a:schemeClr val="dk1"/>
              </a:solidFill>
              <a:effectLst/>
              <a:uFillTx/>
              <a:latin typeface="Arial" panose="020B0604020202020204"/>
            </a:endParaRPr>
          </a:p>
        </p:txBody>
      </p:sp>
      <p:sp>
        <p:nvSpPr>
          <p:cNvPr id="63" name="PlaceHolder 2"/>
          <p:cNvSpPr>
            <a:spLocks noGrp="1"/>
          </p:cNvSpPr>
          <p:nvPr>
            <p:ph type="subTitle"/>
          </p:nvPr>
        </p:nvSpPr>
        <p:spPr>
          <a:xfrm>
            <a:off x="4610160" y="1400040"/>
            <a:ext cx="3676320" cy="3514320"/>
          </a:xfrm>
          <a:prstGeom prst="rect">
            <a:avLst/>
          </a:prstGeom>
          <a:noFill/>
          <a:ln w="0">
            <a:noFill/>
          </a:ln>
        </p:spPr>
        <p:txBody>
          <a:bodyPr lIns="91440" tIns="91440" rIns="91440" bIns="91440" anchor="ctr">
            <a:normAutofit/>
          </a:bodyPr>
          <a:p>
            <a:pPr indent="0">
              <a:lnSpc>
                <a:spcPct val="150000"/>
              </a:lnSpc>
              <a:buNone/>
              <a:tabLst>
                <a:tab pos="0" algn="l"/>
              </a:tabLst>
            </a:pPr>
            <a:r>
              <a:rPr lang="en-US" sz="1200" b="0" u="none" strike="noStrike">
                <a:solidFill>
                  <a:schemeClr val="dk1"/>
                </a:solidFill>
                <a:effectLst/>
                <a:uFillTx/>
                <a:latin typeface="Catamaran"/>
                <a:ea typeface="Catamaran"/>
              </a:rPr>
              <a:t>Existing core banking batch systems process large volumes of transactions blindly without real-time risk checks. There is no automatic mechanism to immediately halt processing upon detecting high-risk transactions, allowing fraudulent withdrawals to be committed before human intervention. This gap necessitates urgent and effective fraud prevention solutions.</a:t>
            </a:r>
            <a:endParaRPr lang="en-US" sz="1200" b="0" u="none" strike="noStrike">
              <a:solidFill>
                <a:srgbClr val="FFFFFF"/>
              </a:solidFill>
              <a:effectLst/>
              <a:uFillTx/>
              <a:latin typeface="OpenSymbol"/>
            </a:endParaRPr>
          </a:p>
        </p:txBody>
      </p:sp>
      <p:pic>
        <p:nvPicPr>
          <p:cNvPr id="64" name="Google Shape;206;p31"/>
          <p:cNvPicPr/>
          <p:nvPr/>
        </p:nvPicPr>
        <p:blipFill>
          <a:blip r:embed="rId1"/>
          <a:srcRect l="14301" r="14301"/>
          <a:stretch>
            <a:fillRect/>
          </a:stretch>
        </p:blipFill>
        <p:spPr>
          <a:xfrm>
            <a:off x="313920" y="1400040"/>
            <a:ext cx="3764880" cy="3514320"/>
          </a:xfrm>
          <a:prstGeom prst="rect">
            <a:avLst/>
          </a:prstGeom>
          <a:noFill/>
          <a:ln w="0">
            <a:noFill/>
          </a:ln>
        </p:spPr>
      </p:pic>
      <p:cxnSp>
        <p:nvCxnSpPr>
          <p:cNvPr id="65" name="Google Shape;207;p31"/>
          <p:cNvCxnSpPr/>
          <p:nvPr/>
        </p:nvCxnSpPr>
        <p:spPr>
          <a:xfrm>
            <a:off x="313560" y="957240"/>
            <a:ext cx="851868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228600" y="228600"/>
            <a:ext cx="3438000" cy="4447800"/>
          </a:xfrm>
          <a:prstGeom prst="rect">
            <a:avLst/>
          </a:prstGeom>
          <a:noFill/>
          <a:ln w="0">
            <a:noFill/>
          </a:ln>
        </p:spPr>
        <p:txBody>
          <a:bodyPr lIns="91440" tIns="91440" rIns="91440" bIns="91440" anchor="b">
            <a:normAutofit/>
          </a:bodyPr>
          <a:p>
            <a:pPr indent="0" algn="r">
              <a:lnSpc>
                <a:spcPct val="115000"/>
              </a:lnSpc>
              <a:buNone/>
              <a:tabLst>
                <a:tab pos="0" algn="l"/>
              </a:tabLst>
            </a:pPr>
            <a:r>
              <a:rPr lang="en-US" sz="4000" b="1" u="none" strike="noStrike">
                <a:solidFill>
                  <a:schemeClr val="dk1"/>
                </a:solidFill>
                <a:effectLst/>
                <a:uFillTx/>
                <a:latin typeface="Rethink Sans"/>
                <a:ea typeface="Rethink Sans"/>
              </a:rPr>
              <a:t>Usage in East African banks</a:t>
            </a:r>
            <a:endParaRPr lang="fr-FR" sz="4000" b="0" u="none" strike="noStrike">
              <a:solidFill>
                <a:schemeClr val="dk1"/>
              </a:solidFill>
              <a:effectLst/>
              <a:uFillTx/>
              <a:latin typeface="Arial" panose="020B0604020202020204"/>
            </a:endParaRPr>
          </a:p>
        </p:txBody>
      </p:sp>
      <p:sp>
        <p:nvSpPr>
          <p:cNvPr id="67" name="PlaceHolder 2"/>
          <p:cNvSpPr>
            <a:spLocks noGrp="1"/>
          </p:cNvSpPr>
          <p:nvPr>
            <p:ph type="subTitle"/>
          </p:nvPr>
        </p:nvSpPr>
        <p:spPr>
          <a:xfrm>
            <a:off x="4429080" y="228600"/>
            <a:ext cx="4485960" cy="4304880"/>
          </a:xfrm>
          <a:prstGeom prst="rect">
            <a:avLst/>
          </a:prstGeom>
          <a:noFill/>
          <a:ln w="0">
            <a:noFill/>
          </a:ln>
        </p:spPr>
        <p:txBody>
          <a:bodyPr lIns="91440" tIns="91440" rIns="91440" bIns="91440" anchor="b">
            <a:normAutofit/>
          </a:bodyPr>
          <a:p>
            <a:pPr indent="0">
              <a:lnSpc>
                <a:spcPct val="150000"/>
              </a:lnSpc>
              <a:buNone/>
              <a:tabLst>
                <a:tab pos="0" algn="l"/>
              </a:tabLst>
            </a:pPr>
            <a:r>
              <a:rPr lang="en-US" sz="1200" b="0" u="none" strike="noStrike">
                <a:solidFill>
                  <a:schemeClr val="dk1"/>
                </a:solidFill>
                <a:effectLst/>
                <a:uFillTx/>
                <a:latin typeface="Catamaran"/>
                <a:ea typeface="Catamaran"/>
              </a:rPr>
              <a:t>FDTMS operates during nightly batch windows between 12 AM and 5 AM, processing up to 500,000 transactions per run. It integrates seamlessly with major core banking systems such as Finacle and T24. This system is essential for compliance with AML regulations and Central Bank mandates, delivering real-time fraud control for commercial banks across East Africa.</a:t>
            </a:r>
            <a:endParaRPr lang="en-US" sz="1200" b="0" u="none" strike="noStrike">
              <a:solidFill>
                <a:srgbClr val="FFFFFF"/>
              </a:solidFill>
              <a:effectLst/>
              <a:uFillTx/>
              <a:latin typeface="OpenSymbol"/>
            </a:endParaRPr>
          </a:p>
        </p:txBody>
      </p:sp>
      <p:cxnSp>
        <p:nvCxnSpPr>
          <p:cNvPr id="68" name="Google Shape;199;p30"/>
          <p:cNvCxnSpPr/>
          <p:nvPr/>
        </p:nvCxnSpPr>
        <p:spPr>
          <a:xfrm>
            <a:off x="312840" y="4914720"/>
            <a:ext cx="851832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3895560" y="228600"/>
            <a:ext cx="5019480" cy="1066320"/>
          </a:xfrm>
          <a:prstGeom prst="rect">
            <a:avLst/>
          </a:prstGeom>
          <a:noFill/>
          <a:ln w="0">
            <a:noFill/>
          </a:ln>
        </p:spPr>
        <p:txBody>
          <a:bodyPr lIns="91440" tIns="91440" rIns="91440" bIns="91440" anchor="b">
            <a:normAutofit fontScale="85000" lnSpcReduction="9999"/>
          </a:bodyPr>
          <a:p>
            <a:pPr indent="0" algn="r">
              <a:lnSpc>
                <a:spcPct val="115000"/>
              </a:lnSpc>
              <a:buNone/>
              <a:tabLst>
                <a:tab pos="0" algn="l"/>
              </a:tabLst>
            </a:pPr>
            <a:r>
              <a:rPr lang="en-US" sz="4000" b="1" u="none" strike="noStrike">
                <a:solidFill>
                  <a:schemeClr val="dk1"/>
                </a:solidFill>
                <a:effectLst/>
                <a:uFillTx/>
                <a:latin typeface="Rethink Sans"/>
                <a:ea typeface="Rethink Sans"/>
              </a:rPr>
              <a:t>System Design &amp; Innovation</a:t>
            </a:r>
            <a:endParaRPr lang="fr-FR" sz="4000" b="0" u="none" strike="noStrike">
              <a:solidFill>
                <a:schemeClr val="dk1"/>
              </a:solidFill>
              <a:effectLst/>
              <a:uFillTx/>
              <a:latin typeface="Arial" panose="020B0604020202020204"/>
            </a:endParaRPr>
          </a:p>
        </p:txBody>
      </p:sp>
      <p:sp>
        <p:nvSpPr>
          <p:cNvPr id="70" name="PlaceHolder 2"/>
          <p:cNvSpPr>
            <a:spLocks noGrp="1"/>
          </p:cNvSpPr>
          <p:nvPr>
            <p:ph type="title"/>
          </p:nvPr>
        </p:nvSpPr>
        <p:spPr>
          <a:xfrm>
            <a:off x="7267680" y="3914640"/>
            <a:ext cx="1647360" cy="980640"/>
          </a:xfrm>
          <a:prstGeom prst="rect">
            <a:avLst/>
          </a:prstGeom>
          <a:noFill/>
          <a:ln w="0">
            <a:noFill/>
          </a:ln>
        </p:spPr>
        <p:txBody>
          <a:bodyPr lIns="91440" tIns="91440" rIns="91440" bIns="91440" anchor="ctr">
            <a:normAutofit fontScale="92500" lnSpcReduction="9999"/>
          </a:bodyPr>
          <a:p>
            <a:pPr indent="0" algn="r">
              <a:lnSpc>
                <a:spcPct val="100000"/>
              </a:lnSpc>
              <a:buNone/>
              <a:tabLst>
                <a:tab pos="0" algn="l"/>
              </a:tabLst>
            </a:pPr>
            <a:r>
              <a:rPr lang="en-US" sz="6000" b="0" u="none" strike="noStrike">
                <a:solidFill>
                  <a:schemeClr val="accent2"/>
                </a:solidFill>
                <a:effectLst/>
                <a:uFillTx/>
                <a:latin typeface="Calibri" panose="020F0502020204030204"/>
                <a:ea typeface="Rethink Sans"/>
              </a:rPr>
              <a:t>02</a:t>
            </a:r>
            <a:endParaRPr lang="fr-FR" sz="6000" b="0" u="none" strike="noStrike">
              <a:solidFill>
                <a:schemeClr val="dk1"/>
              </a:solidFill>
              <a:effectLst/>
              <a:uFillTx/>
              <a:latin typeface="Arial" panose="020B0604020202020204"/>
            </a:endParaRPr>
          </a:p>
        </p:txBody>
      </p:sp>
      <p:sp>
        <p:nvSpPr>
          <p:cNvPr id="71" name="PlaceHolder 3"/>
          <p:cNvSpPr>
            <a:spLocks noGrp="1"/>
          </p:cNvSpPr>
          <p:nvPr>
            <p:ph type="subTitle"/>
          </p:nvPr>
        </p:nvSpPr>
        <p:spPr>
          <a:xfrm>
            <a:off x="3895560" y="1447920"/>
            <a:ext cx="5019480" cy="675005"/>
          </a:xfrm>
          <a:prstGeom prst="rect">
            <a:avLst/>
          </a:prstGeom>
          <a:noFill/>
          <a:ln w="0">
            <a:noFill/>
          </a:ln>
        </p:spPr>
        <p:txBody>
          <a:bodyPr lIns="91440" tIns="91440" rIns="91440" bIns="91440" anchor="t">
            <a:spAutoFit/>
          </a:bodyPr>
          <a:p>
            <a:pPr indent="0" algn="ctr">
              <a:buNone/>
            </a:pPr>
            <a:r>
              <a:rPr lang="en-US" altLang="en-US" sz="1600" b="0" u="none" strike="noStrike">
                <a:solidFill>
                  <a:schemeClr val="dk1"/>
                </a:solidFill>
                <a:effectLst/>
                <a:uFillTx/>
                <a:latin typeface="Catamaran"/>
                <a:ea typeface="Catamaran"/>
              </a:rPr>
              <a:t> Innovation Introduced</a:t>
            </a:r>
            <a:endParaRPr lang="en-US" altLang="en-US" sz="1600" b="0" u="none" strike="noStrike">
              <a:solidFill>
                <a:schemeClr val="dk1"/>
              </a:solidFill>
              <a:effectLst/>
              <a:uFillTx/>
              <a:latin typeface="Catamaran"/>
              <a:ea typeface="Catamaran"/>
            </a:endParaRPr>
          </a:p>
          <a:p>
            <a:pPr indent="0" algn="ctr">
              <a:buNone/>
            </a:pPr>
            <a:endParaRPr lang="en-US" altLang="en-US" sz="1600" b="0" u="none" strike="noStrike">
              <a:solidFill>
                <a:schemeClr val="dk1"/>
              </a:solidFill>
              <a:effectLst/>
              <a:uFillTx/>
              <a:latin typeface="Catamaran"/>
              <a:ea typeface="Catamaran"/>
            </a:endParaRPr>
          </a:p>
        </p:txBody>
      </p:sp>
      <p:cxnSp>
        <p:nvCxnSpPr>
          <p:cNvPr id="72" name="Google Shape;192;p29"/>
          <p:cNvCxnSpPr/>
          <p:nvPr/>
        </p:nvCxnSpPr>
        <p:spPr>
          <a:xfrm>
            <a:off x="5100480" y="1293120"/>
            <a:ext cx="373176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228600" y="228600"/>
            <a:ext cx="3438000" cy="4447800"/>
          </a:xfrm>
          <a:prstGeom prst="rect">
            <a:avLst/>
          </a:prstGeom>
          <a:noFill/>
          <a:ln w="0">
            <a:noFill/>
          </a:ln>
        </p:spPr>
        <p:txBody>
          <a:bodyPr lIns="91440" tIns="91440" rIns="91440" bIns="91440" anchor="b">
            <a:normAutofit/>
          </a:bodyPr>
          <a:p>
            <a:pPr indent="0" algn="r">
              <a:lnSpc>
                <a:spcPct val="115000"/>
              </a:lnSpc>
              <a:buNone/>
              <a:tabLst>
                <a:tab pos="0" algn="l"/>
              </a:tabLst>
            </a:pPr>
            <a:r>
              <a:rPr lang="en-US" sz="4000" b="1" u="none" strike="noStrike">
                <a:solidFill>
                  <a:schemeClr val="dk1"/>
                </a:solidFill>
                <a:effectLst/>
                <a:uFillTx/>
                <a:latin typeface="Rethink Sans"/>
                <a:ea typeface="Rethink Sans"/>
              </a:rPr>
              <a:t>Real-time detection &amp; halt mechanism</a:t>
            </a:r>
            <a:endParaRPr lang="fr-FR" sz="4000" b="0" u="none" strike="noStrike">
              <a:solidFill>
                <a:schemeClr val="dk1"/>
              </a:solidFill>
              <a:effectLst/>
              <a:uFillTx/>
              <a:latin typeface="Arial" panose="020B0604020202020204"/>
            </a:endParaRPr>
          </a:p>
        </p:txBody>
      </p:sp>
      <p:sp>
        <p:nvSpPr>
          <p:cNvPr id="74" name="PlaceHolder 2"/>
          <p:cNvSpPr>
            <a:spLocks noGrp="1"/>
          </p:cNvSpPr>
          <p:nvPr>
            <p:ph type="subTitle"/>
          </p:nvPr>
        </p:nvSpPr>
        <p:spPr>
          <a:xfrm>
            <a:off x="4429080" y="228600"/>
            <a:ext cx="4485960" cy="4304880"/>
          </a:xfrm>
          <a:prstGeom prst="rect">
            <a:avLst/>
          </a:prstGeom>
          <a:noFill/>
          <a:ln w="0">
            <a:noFill/>
          </a:ln>
        </p:spPr>
        <p:txBody>
          <a:bodyPr lIns="91440" tIns="91440" rIns="91440" bIns="91440" anchor="b">
            <a:normAutofit/>
          </a:bodyPr>
          <a:p>
            <a:pPr indent="0">
              <a:lnSpc>
                <a:spcPct val="150000"/>
              </a:lnSpc>
              <a:buNone/>
              <a:tabLst>
                <a:tab pos="0" algn="l"/>
              </a:tabLst>
            </a:pPr>
            <a:r>
              <a:rPr lang="en-US" sz="1200" b="0" u="none" strike="noStrike">
                <a:solidFill>
                  <a:schemeClr val="dk1"/>
                </a:solidFill>
                <a:effectLst/>
                <a:uFillTx/>
                <a:latin typeface="Catamaran"/>
                <a:ea typeface="Catamaran"/>
              </a:rPr>
              <a:t>The system detects any withdrawal of $50,000 or more in real time during batch processing. Upon detection, it instantly halts all further automated transaction processing using a precise emergency stop method. This ensures no unauthorized transactions are committed without human review, effectively preventing large-scale fraudulent payouts.</a:t>
            </a:r>
            <a:endParaRPr lang="en-US" sz="1200" b="0" u="none" strike="noStrike">
              <a:solidFill>
                <a:srgbClr val="FFFFFF"/>
              </a:solidFill>
              <a:effectLst/>
              <a:uFillTx/>
              <a:latin typeface="OpenSymbol"/>
            </a:endParaRPr>
          </a:p>
        </p:txBody>
      </p:sp>
      <p:cxnSp>
        <p:nvCxnSpPr>
          <p:cNvPr id="75" name="Google Shape;199;p30"/>
          <p:cNvCxnSpPr/>
          <p:nvPr/>
        </p:nvCxnSpPr>
        <p:spPr>
          <a:xfrm>
            <a:off x="312840" y="4914720"/>
            <a:ext cx="851832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228600" y="228600"/>
            <a:ext cx="3438000" cy="4447800"/>
          </a:xfrm>
          <a:prstGeom prst="rect">
            <a:avLst/>
          </a:prstGeom>
          <a:noFill/>
          <a:ln w="0">
            <a:noFill/>
          </a:ln>
        </p:spPr>
        <p:txBody>
          <a:bodyPr lIns="91440" tIns="91440" rIns="91440" bIns="91440" anchor="b">
            <a:normAutofit/>
          </a:bodyPr>
          <a:p>
            <a:pPr indent="0" algn="r">
              <a:lnSpc>
                <a:spcPct val="115000"/>
              </a:lnSpc>
              <a:buNone/>
              <a:tabLst>
                <a:tab pos="0" algn="l"/>
              </a:tabLst>
            </a:pPr>
            <a:r>
              <a:rPr lang="en-US" sz="4000" b="1" u="none" strike="noStrike">
                <a:solidFill>
                  <a:schemeClr val="dk1"/>
                </a:solidFill>
                <a:effectLst/>
                <a:uFillTx/>
                <a:latin typeface="Rethink Sans"/>
                <a:ea typeface="Rethink Sans"/>
              </a:rPr>
              <a:t>Oracle PL/SQL advantages and GOTO usage</a:t>
            </a:r>
            <a:endParaRPr lang="fr-FR" sz="4000" b="0" u="none" strike="noStrike">
              <a:solidFill>
                <a:schemeClr val="dk1"/>
              </a:solidFill>
              <a:effectLst/>
              <a:uFillTx/>
              <a:latin typeface="Arial" panose="020B0604020202020204"/>
            </a:endParaRPr>
          </a:p>
        </p:txBody>
      </p:sp>
      <p:sp>
        <p:nvSpPr>
          <p:cNvPr id="77" name="PlaceHolder 2"/>
          <p:cNvSpPr>
            <a:spLocks noGrp="1"/>
          </p:cNvSpPr>
          <p:nvPr>
            <p:ph type="subTitle"/>
          </p:nvPr>
        </p:nvSpPr>
        <p:spPr>
          <a:xfrm>
            <a:off x="4429080" y="228600"/>
            <a:ext cx="4485960" cy="4304880"/>
          </a:xfrm>
          <a:prstGeom prst="rect">
            <a:avLst/>
          </a:prstGeom>
          <a:noFill/>
          <a:ln w="0">
            <a:noFill/>
          </a:ln>
        </p:spPr>
        <p:txBody>
          <a:bodyPr lIns="91440" tIns="91440" rIns="91440" bIns="91440" anchor="b">
            <a:normAutofit/>
          </a:bodyPr>
          <a:p>
            <a:pPr indent="0">
              <a:lnSpc>
                <a:spcPct val="150000"/>
              </a:lnSpc>
              <a:buNone/>
              <a:tabLst>
                <a:tab pos="0" algn="l"/>
              </a:tabLst>
            </a:pPr>
            <a:r>
              <a:rPr lang="en-US" sz="1200" b="0" u="none" strike="noStrike">
                <a:solidFill>
                  <a:schemeClr val="dk1"/>
                </a:solidFill>
                <a:effectLst/>
                <a:uFillTx/>
                <a:latin typeface="Catamaran"/>
                <a:ea typeface="Catamaran"/>
              </a:rPr>
              <a:t>Oracle PL/SQL enables native execution inside the database, eliminating network delays. Its unique use of the GOTO statement acts as an emergency circuit breaker to immediately abort processing upon detecting fraud. This zero-latency interception and integrated control are impossible with external applications, providing robust real-time security.</a:t>
            </a:r>
            <a:endParaRPr lang="en-US" sz="1200" b="0" u="none" strike="noStrike">
              <a:solidFill>
                <a:srgbClr val="FFFFFF"/>
              </a:solidFill>
              <a:effectLst/>
              <a:uFillTx/>
              <a:latin typeface="OpenSymbol"/>
            </a:endParaRPr>
          </a:p>
        </p:txBody>
      </p:sp>
      <p:cxnSp>
        <p:nvCxnSpPr>
          <p:cNvPr id="78" name="Google Shape;199;p30"/>
          <p:cNvCxnSpPr/>
          <p:nvPr/>
        </p:nvCxnSpPr>
        <p:spPr>
          <a:xfrm>
            <a:off x="312840" y="4914720"/>
            <a:ext cx="8518320" cy="360"/>
          </a:xfrm>
          <a:prstGeom prst="straightConnector1">
            <a:avLst/>
          </a:prstGeom>
          <a:ln w="9525">
            <a:solidFill>
              <a:srgbClr val="FFFFF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Electric Field Concepts by Slidesgo">
  <a:themeElements>
    <a:clrScheme name="Simple Light">
      <a:dk1>
        <a:srgbClr val="FFFFFF"/>
      </a:dk1>
      <a:lt1>
        <a:srgbClr val="0C0E1D"/>
      </a:lt1>
      <a:dk2>
        <a:srgbClr val="FFFFFF"/>
      </a:dk2>
      <a:lt2>
        <a:srgbClr val="FFFFFF"/>
      </a:lt2>
      <a:accent1>
        <a:srgbClr val="708CB6"/>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3281</Words>
  <Application>WPS Presentation</Application>
  <PresentationFormat/>
  <Paragraphs>51</Paragraphs>
  <Slides>11</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11</vt:i4>
      </vt:variant>
    </vt:vector>
  </HeadingPairs>
  <TitlesOfParts>
    <vt:vector size="25" baseType="lpstr">
      <vt:lpstr>Arial</vt:lpstr>
      <vt:lpstr>SimSun</vt:lpstr>
      <vt:lpstr>Wingdings</vt:lpstr>
      <vt:lpstr>Arial</vt:lpstr>
      <vt:lpstr>Symbol</vt:lpstr>
      <vt:lpstr>Rethink Sans</vt:lpstr>
      <vt:lpstr>Segoe Print</vt:lpstr>
      <vt:lpstr>Catamaran</vt:lpstr>
      <vt:lpstr>OpenSymbol</vt:lpstr>
      <vt:lpstr>Calibri</vt:lpstr>
      <vt:lpstr>Microsoft YaHei</vt:lpstr>
      <vt:lpstr>Arial Unicode MS</vt:lpstr>
      <vt:lpstr>Electric Field Concepts by Slidesgo</vt:lpstr>
      <vt:lpstr>Slidesgo Final Pages</vt:lpstr>
      <vt:lpstr>FDTMS Overview</vt:lpstr>
      <vt:lpstr>Introduction</vt:lpstr>
      <vt:lpstr>01</vt:lpstr>
      <vt:lpstr>Losses from unauthorized withdrawals</vt:lpstr>
      <vt:lpstr>Current batch processing issues</vt:lpstr>
      <vt:lpstr>Usage in East African banks</vt:lpstr>
      <vt:lpstr>02</vt:lpstr>
      <vt:lpstr>Real-time detection &amp; halt mechanism</vt:lpstr>
      <vt:lpstr>Oracle PL/SQL advantages and GOTO usage</vt:lpstr>
      <vt:lpstr>Database structure and audit logging</vt:lpstr>
      <vt:lpstr>Conclusions</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FDTMS Overview</dc:title>
  <dc:creator/>
  <cp:lastModifiedBy>Byiringiro Octave</cp:lastModifiedBy>
  <cp:revision>3</cp:revision>
  <dcterms:created xsi:type="dcterms:W3CDTF">2025-11-17T21:55:00Z</dcterms:created>
  <dcterms:modified xsi:type="dcterms:W3CDTF">2025-11-17T21:57:25Z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y fmtid="{D5CDD505-2E9C-101B-9397-08002B2CF9AE}" pid="3" name="ICV">
    <vt:lpwstr>B6D1E66F70534D0E86EAE0616476AC82_13</vt:lpwstr>
  </property>
  <property fmtid="{D5CDD505-2E9C-101B-9397-08002B2CF9AE}" pid="4" name="KSOProductBuildVer">
    <vt:lpwstr>1033-12.2.0.23155</vt:lpwstr>
  </property>
</Properties>
</file>